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Закон всемирного тяготения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Закон всемирного тяготения: формула и задачи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2834640"/>
            <a:ext cx="356616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Фундаментальный закон классической физики, открытый Исааком Ньютоном.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Он описывает силу притяжения между любыми двумя телами во Вселенной.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Сила зависит от массы тел и расстояния между их центрами.</a:t>
            </a:r>
            <a:endParaRPr lang="en-US" sz="1100" dirty="0"/>
          </a:p>
        </p:txBody>
      </p:sp>
      <p:pic>
        <p:nvPicPr>
          <p:cNvPr id="6" name="Image 0" descr="/var/www/html/assets/image/other/StockSnap_2QBWAOT5KL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Основные выводы и итоги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Вся материя во Вселенной притягивается с силой, прямо пропорциональной массам.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Сила обратно пропорциональна квадрату расстояния между центрами тел.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Закон универсален – действует от яблока до галактик.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Позволяет рассчитывать движение планет и космических аппаратов.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Является фундаментом классической небесной механики.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Исаак Ньютон и яблоко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Согласно легенде, идея закона пришла Ньютону в 1666 году.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Он наблюдал падение яблока с дерева в своём саду.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Это навело его на мысль о единой природе земного и небесного притяжения.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Ньютон предположил, что сила, притягивающая яблоко, действует и на Луну.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Формулировка основного закона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Два любых тела притягиваются друг к другу с силой.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Эта сила прямо пропорциональна произведению масс этих тел.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Она обратно пропорциональна квадрату расстояния между их центрами.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Сила направлена вдоль прямой, соединяющей центры взаимодействующих тел.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Математическая запись формулы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Основная формула закона всемирного тяготения.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Она позволяет рассчитать силу гравитационного притяжения.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Формула справедлива для точечных тел и однородных сфер.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Постоянная гравитационного взаимодействия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Гравитационная постоянная G — фундаментальная физическая константа.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Она определяет интенсивность гравитационного взаимодействия.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Её численное значение было экспериментально измерено Генри Кавендишем.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Постоянная очень мала, поэтому гравитация слабее других сил.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Пример типовой задачи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Рассчитайте силу притяжения между Землёй и Луной.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Масса Земли: 6·10²⁴ кг, масса Луны: 7,3·10²² кг.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Среднее расстояние между центрами: 3,84·10⁸ 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Постоянная гравитации G = 6,67·10⁻¹¹ Н·м²/кг².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Подставим значения в формулу F = G·(m₁·m₂)/r².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Получим силу примерно 2·10²⁰ Н – это и есть гравитационное взаимодействие.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Вес и сила тяжести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Вес тела – это сила, с которой тело давит на опору или растягивает подвес.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Сила тяжести – сила притяжения тела к Земле (или другому небесному телу).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 поверхности Земли вес примерно равен силе тяжести: P = m·g.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Ускорение свободного падения g зависит от массы и радиуса планеты: g = G·M/R².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 других планетах вес одного и того же тела будет иным из-за разного g.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Гравитация в Солнечной системе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Закон Ньютона объясняет движение всех планет вокруг Солнца.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Сила притяжения к Солнцу удерживает планеты на орбитах.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Ускорение свободного падения разное на каждой планете.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Гравитация определяет наличие атмосферы и форму небесных тел.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Практическое значение закона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Расчёт траекторий космических аппаратов и спутников.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Определение масс небесных тел по их гравитационному влиянию.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Объяснение приливов и отливов в океанах Земли.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Прогнозирование движения комет и астероидов.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Создание систем навигации (GPS, ГЛОНАСС).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всемирного тяготения: формула и задачи</dc:title>
  <dc:subject>Закон всемирного тяготения: формула и задачи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2026-04-02T12:53:31Z</dcterms:created>
  <dcterms:modified xsi:type="dcterms:W3CDTF">2026-04-02T12:53:31Z</dcterms:modified>
</cp:coreProperties>
</file>