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731520"/>
            <a:ext cx="3657600" cy="3657600"/>
          </a:xfrm>
          <a:prstGeom prst="ellipse">
            <a:avLst/>
          </a:prstGeom>
          <a:solidFill>
            <a:srgbClr val="FFFFFF">
              <a:alpha val="1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-457200" y="3131820"/>
            <a:ext cx="2286000" cy="2286000"/>
          </a:xfrm>
          <a:prstGeom prst="ellipse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457200" y="202311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FFFFFF"/>
                </a:solidFill>
              </a:rPr>
              <a:t>Теорема Пифагора: введение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457200" y="293751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</a:rPr>
              <a:t>Теорема Пифагора: доказательство и задачи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457200" y="357759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Одна из самых известных теорем в геометрии и во всей математике.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Устанавливает фундаментальное соотношение между сторонами прямоугольного треугольника.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Применяется для вычисления расстояний и решения множества практических задач.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Выводы и значение теоремы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Теорема Пифагора — краеугольный камень евклидовой геометрии.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Она связывает алгебру (уравнения) и геометрию (фигуры) в единое целое.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Является основой для более сложных теорем, например, теоремы косинусов.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Её доказательства демонстрируют разнообразие математического мышления.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Применение теоремы выходит далеко за рамки школьного курса математики.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Понимание теоремы развивает пространственное и логическое мышление.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Историческая справка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Теорема известна задолго до Пифагора, её использовали в Древнем Вавилоне и Египте.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Пифагор Самосский (ок. 570–490 гг. до н.э.) — древнегреческий философ и математик.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Его школе приписывают первое строгое доказательство этой теоремы.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 Китае теорема была известна как «правило Гоугу», в Индии — как «правило Баскары».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Формулировка теоремы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 прямоугольном треугольнике квадрат длины гипотенузы равен сумме квадратов длин катетов.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Гипотенуза — сторона, лежащая против прямого угла, самая длинная.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Катеты — две стороны, образующие прямой угол.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Если катеты обозначить a и b, а гипотенузу — c, то теорема записывается формулой.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Геометрическая интерпретация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Теорема имеет наглядное геометрическое истолкование.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Построим квадраты на каждой стороне прямоугольного треугольника.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Площадь квадрата, построенного на гипотенузе, равна сумме площадей квадратов, построенных на катетах.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Это классическая иллюстрация, демонстрирующая суть теоремы.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Классическое доказательство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Рассмотрим доказательство через равновеликость фигур (доказательство Евклида).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Построим квадрат на сумме катетов (a+b) и двумя способами вычислим его площадь.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Один способ: площадь равна (a+b)².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Другой способ: площадь равна сумме площадей четырех исходных треугольников и квадрата со стороной c.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Приравнивая выражения и упрощая, получаем a² + b² = c².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Другие способы доказательства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Классическое доказательство через площади квадратов, построенных на катетах и гипотенузе.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Доказательство через подобие треугольников, используя соотношения сторон.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Алгебраическое доказательство через разложение квадрата суммы.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Доказательство через метод достроения фигур (метод Гарфилда).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Каждое доказательство подтверждает универсальность и фундаментальность теоремы.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Пример простой задачи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Дан прямоугольный треугольник с катетами 3 см и 4 см.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Найти длину гипотенузы, используя теорему Пифагора.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Применяем формулу: квадрат гипотенузы равен сумме квадратов катетов.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Вычисляем: 3² + 4² = 9 + 16 = 25.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Гипотенуза равна квадратному корню из 25, то есть 5 см.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Ответ: длина гипотенузы составляет 5 сантиметров.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Пример сложной задачи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равнобедренном треугольнике ABC (AB=BC) высота BH=12 см делит основание AC на отрезки AH=5 см и HC=5 см.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Требуется найти боковую сторону AB.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Высота в равнобедренном треугольнике является медианой, поэтому AH=HC=5.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Рассматриваем прямоугольный треугольник ABH: катеты BH=12, AH=5.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 теореме Пифагора: AB² = AH² + BH² = 25 + 144 = 169.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Боковая сторона AB = √169 = 13 см.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Применение в реальной жизни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строительстве для проверки прямых углов (египетский треугольник 3-4-5).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навигации и геодезии для расчета расстояний между точками на карте.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компьютерной графике для вычисления длины векторов и расстояний между объектами.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архитектуре при проектировании крыш и расчете длины стропил.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быту для определения диагонали телевизора или экрана монитора.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Теорема Пифагора: доказательство и задачи</dc:title>
  <dc:subject>Теорема Пифагора: доказательство и задачи</dc:subject>
  <dc:creator>Презенташка — генератор презентаций</dc:creator>
  <cp:lastModifiedBy>Презенташка — генератор презентаций</cp:lastModifiedBy>
  <cp:revision>1</cp:revision>
  <dcterms:created xsi:type="dcterms:W3CDTF">2026-03-20T10:23:25Z</dcterms:created>
  <dcterms:modified xsi:type="dcterms:W3CDTF">2026-03-20T10:23:25Z</dcterms:modified>
</cp:coreProperties>
</file>