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Сложение и вычитание дробей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Сложение и вычитание дробей с одинаковыми знаменателями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2834640"/>
            <a:ext cx="356616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Цель урока: научиться складывать и вычитать дроби.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Поймём, как работать с дробями, имеющими одинаковые знаменатели.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Рассмотрим простые правила и примеры для закрепления.</a:t>
            </a:r>
            <a:endParaRPr lang="en-US" sz="1100" dirty="0"/>
          </a:p>
        </p:txBody>
      </p:sp>
      <p:pic>
        <p:nvPicPr>
          <p:cNvPr id="6" name="Image 0" descr="/var/www/html/assets/image/other/photo_2026-03-08_11-10-07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Итоги и основные правила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 сложении и вычитании знаменатели должны быть одинаковыми.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Действия выполняются только с числителями дробей.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Знаменатель результата равен общему знаменателю.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Ответ всегда нужно приводить к несократимой дроби.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Если дробь неправильная, выделите целую часть.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Что такое дробь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Дробь — это число, обозначающее часть целого.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Она показывает, на сколько равных частей разделено целое.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Дробь записывается с помощью двух чисел, разделённых чертой.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Например, 1/2 означает одну из двух равных частей.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Дроби используются для измерения долей и частей величин.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Знаменатель и числитель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Числитель — верхнее число дроби, показывает количество взятых частей.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Знаменатель — нижнее число дроби, показывает на сколько частей разделено целое.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В дроби 3/5 число 3 — числитель, а 5 — знаменатель.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Знаменатель не может быть равен нулю.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Дроби с одинаковыми знаменателями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Это дроби, у которых нижние числа (знаменатели) равны.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Например, 2/7 и 5/7 имеют одинаковый знаменатель 7.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Такие дроби обозначают части одного целого, разделённого одинаково.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С ними удобно выполнять арифметические действия.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Сложение дробей: правило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Чтобы сложить дроби с одинаковыми знаменателями, сложи числители.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Знаменатель остаётся прежним, его не меняем.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Результат — дробь с тем же знаменателем и новым числителем.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Пример: 2/9 + 4/9 = (2+4)/9 = 6/9.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Примеры на сложение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Складываем числители, знаменатель оставляем прежним.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Например: 2/7 + 3/7 = (2+3)/7 = 5/7.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Если результат — неправильная дробь, её можно преобразовать.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Пример: 5/8 + 7/8 = 12/8 = 1 целая 4/8 = 1 целая 1/2.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Сумма дробей с одинаковым знаменателем всегда имеет тот же знаменатель.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Проверяем, можно ли сократить полученную дробь.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Вычитание дробей: правило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Из числителя первой дроби вычитаем числитель второй.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Знаменатель при вычитании остаётся без изменений.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Результат записываем в виде дроби с тем же знаменателем.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Если числитель уменьшаемого меньше, займаем целую часть.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Примеры на вычитание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Пример 1: 9/10 - 3/10 = (9-3)/10 = 6/10 = 3/5.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Пример 2: 11/15 - 4/15 = 7/15.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Пример с целой частью: 1 целая 2/5 - 4/5 = 7/5 - 4/5 = 3/5.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Всегда упрощаем ответ, если это возможно.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Тренировочные задачи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Найдите сумму: 3/11 + 5/11.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Вычислите разность: 8/9 - 2/9.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Решите: 2/7 + 4/7 - 1/7.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Задача: В вазе 3/8 кг яблок и 2/8 кг груш. Какова общая масса?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Самостоятельно придумайте пример на сложение и вычитание.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и вычитание дробей с одинаковыми знаменателями</dc:title>
  <dc:subject>Сложение и вычитание дробей с одинаковыми знаменателями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2026-03-20T10:13:08Z</dcterms:created>
  <dcterms:modified xsi:type="dcterms:W3CDTF">2026-03-20T10:13:08Z</dcterms:modified>
</cp:coreProperties>
</file>