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4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22D3EE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Сила тяжести и вес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93751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B9CB3"/>
                </a:solidFill>
              </a:rPr>
              <a:t>Сила тяжести и вес тела: в чем разница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CB3"/>
                </a:solidFill>
              </a:rPr>
              <a:t>Два ключевых понятия, которые часто путают.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B9CB3"/>
                </a:solidFill>
              </a:rPr>
              <a:t>Оба связаны с притяжением Земли, но имеют разную физическую природу.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B9CB3"/>
                </a:solidFill>
              </a:rPr>
              <a:t>Понимание разницы важно для решения задач по физике.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Выводы и итоги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тяжести и вес — разные физические понятия.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тяжести постоянна для тела в данном месте Земли.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Вес зависит от движения системы и может быть разным.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 невесомости вес обращается в ноль, сила тяжести — нет.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Понимание разницы важно для решения задач по динамике.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Эти знания применяются в космонавтике и технике.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Что такое сила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— это векторная физическая величина.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Она является мерой взаимодействия тел.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характеризуется числовым значением, направлением и точкой приложения.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Единица измерения силы в системе СИ — ньютон (Н).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может вызывать изменение скорости тела или его деформацию.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Сила тяжести: определение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тяжести — это сила, с которой Земля притягивает к себе тело.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Она направлена вертикально вниз, к центру Земли.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Точка приложения силы тяжести — центр масс тела.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тяжести действует на тело всегда, независимо от его состояния.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Она является частным случаем силы всемирного тяготения.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Формула силы тяжести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Сила тяжести рассчитывается по формуле.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Она прямо пропорциональна массе тела.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Коэффициент пропорциональности — ускорение свободного падения.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Вес тела: определение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Вес тела — это сила, с которой тело давит на опору или растягивает подвес.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Вес приложен не к телу, а к опоре или подвесу.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Направление веса — перпендикулярно поверхности опоры или вдоль подвеса.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Вес может быть равен силе тяжести, но это не одно и то же.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Вес может меняться в зависимости от условий движения.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Формула веса тела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Вес тела (P) — это сила, с которой тело действует на опору или подвес.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Формула веса в состоянии покоя или равномерного движения: P = m * g.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Здесь m — масса тела, g — ускорение свободного падения (~9.8 м/с²).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Вес направлен вертикально вниз, к центру Земли.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Важно: вес измеряется в ньютонах (Н), как и любая сила.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Вес зависит от ускорения системы, в которой находится тело.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Ключевые отличия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тяжести — сила притяжения тела к Земле. Вес — сила давления на опору.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тяжести приложена к самому телу. Вес приложен к опоре или подвесу.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тяжести постоянна для данного тела на Земле. Вес может меняться.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Изменение веса происходит при ускоренном движении (лифт, самолёт).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 невесомости вес равен нулю, но сила тяжести не исчезает.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Примеры и сравнение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Человек стоит на полу: его вес равен силе тяжести (P = m*g).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Лифт начинает движение вверх: вес становится больше силы тяжести (P &gt; m*g).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Лифт движется вниз с ускорением: вес становится меньше силы тяжести (P &lt; m*g).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</a:rPr>
              <a:t>Тело в падающем лифте: вес равен нулю (невесомость), сила тяжести есть.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22D3EE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22D3EE">
              <a:alpha val="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</a:rPr>
              <a:t>Невесомость: особый случай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Невесомость — состояние, когда вес тела равен нулю (P = 0).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Возникает при свободном падении тела или на орбите Земли.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Сила тяжести при невесомости не исчезает, а вызывает ускорение.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В невесомости исчезают деформации и давление на опору.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Космонавты на МКС находятся в состоянии невесомости.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E6EDF3"/>
                </a:solidFill>
              </a:rPr>
              <a:t>Это состояние можно испытать в самолёте, летящем по параболе.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Сила тяжести и вес тела: в чем разница</dc:title>
  <dc:subject>Сила тяжести и вес тела: в чем разница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2026-04-02T12:48:24Z</dcterms:created>
  <dcterms:modified xsi:type="dcterms:W3CDTF">2026-04-02T12:48:24Z</dcterms:modified>
</cp:coreProperties>
</file>