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Русская литература XX века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23545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Период с 1900 по 1990-е годы в отечественной словесности.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Характеризуется невероятным разнообразием стилей и направлений.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Отражает все ключевые исторические события столетия.</a:t>
            </a:r>
            <a:endParaRPr lang="en-US" sz="1100" dirty="0"/>
          </a:p>
        </p:txBody>
      </p:sp>
      <p:pic>
        <p:nvPicPr>
          <p:cNvPr id="5" name="Image 0" descr="/var/www/html/assets/image/other/photo_2026-03-08_11-09-32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Итоги и культурное наследие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Литература XX века стала летописью трагических и переломных событий российской истории.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Она сформировала новый язык для описания человеческого опыта в условиях тоталитаризма и свободы.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Традиции диссидентства и самиздата заложили основы для современной публичной сферы и гражданской позиции.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Постмодернистский эксперимент расширил границы художественного выражения.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Наследие этого века продолжает влиять на современных авторов и остаётся предметом активного изучения.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Эпоха великих потрясений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Литература развивалась на фоне революций и двух мировых войн.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Октябрьская революция 1917 года разделила писательский мир.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Период сталинских репрессий нанёс тяжёлый удар по культуре.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Оттепель 1960-х принесла новую надежду и свободу творчества.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Распад СССР ознаменовал конец советского литературного периода.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Серебряный век поэзии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Расцвет русской поэзии на рубеже XIX–XX веков.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Символизм: поиск высших смыслов и мистических образов.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Акмеизм: ясность, предметность и возврат к материальному миру.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Футуризм: бунт против традиций, эксперименты с языком.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Социалистический реализм и авангард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Соцреализм стал официальным методом советской литературы.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Его цель — воспитание человека в духе коммунизма.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Литературный авангард искал новые формы и средства выражения.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Многие авангардисты подверглись гонениям или эмигрировали.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Литература в годы войны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Тема Великой Отечественной войны стала центральной.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Поэзия и публицистика поднимали боевой дух народа.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 прозе формировался образ «народа-победителя».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Фронтовые корреспонденты создавали летопись войны.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Послевоенная литература осмысливала трагедию и подвиг.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Оттепель и шестидесятники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Период хрущёвской оттепели (середина 1950-х – начало 1960-х) принёс ослабление цензуры и идеологического контроля.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Появилась «новая волна» писателей, поэтов и драматургов, известных как «шестидесятники».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Их творчество отличалось искренностью, лиризмом и критическим взглядом на советскую действительность.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Ключевые темы: война, сталинизм, судьба личности, моральный выбор.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Важную роль играли литературные журналы («Новый мир») и поэтические вечера в Политехническом музее.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Диссидентская литература и самиздат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Литература, создававшаяся в оппозиции к официальной советской идеологии и распространявшаяся нелегально.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Основной способ распространения – «самиздат» (рукописные или машинописные копии) и «тамиздат» (публикация за рубежом).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Главные жанры: публицистика, открытые письма, мемуары, философская проза, поэзия.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Тексты часто носили документальный характер, фиксируя историческую правду и защищая права человека.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Постмодернизм и конец века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 1980-90-е годы в русской литературе утверждается постмодернистская эстетика.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Характерны игра с языком, интертекстуальность, ирония, деконструкция советских мифов.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Литература осмысляет кризис идеологий, распад СССР и поиск новой идентичности.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Стираются границы между элитарной и массовой культурой, высоким и низким стилем.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Ключевые авторы и произведения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FFFFFF"/>
                </a:solidFill>
              </a:rPr>
              <a:t>Представлены наиболее значимые фигуры и их работы, определившие лицо эпохи.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литература XX века</dc:title>
  <dc:subject>Русская литература XX века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2026-03-17T07:10:37Z</dcterms:created>
  <dcterms:modified xsi:type="dcterms:W3CDTF">2026-03-17T07:10:37Z</dcterms:modified>
</cp:coreProperties>
</file>