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217920" y="-731520"/>
            <a:ext cx="3657600" cy="3657600"/>
          </a:xfrm>
          <a:prstGeom prst="ellipse">
            <a:avLst/>
          </a:prstGeom>
          <a:solidFill>
            <a:srgbClr val="FFFFFF">
              <a:alpha val="1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-457200" y="3131820"/>
            <a:ext cx="2286000" cy="2286000"/>
          </a:xfrm>
          <a:prstGeom prst="ellipse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457200" y="202311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333333"/>
                </a:solidFill>
              </a:rPr>
              <a:t>Моя дружная семья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457200" y="293751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333333"/>
                </a:solidFill>
              </a:rPr>
              <a:t>Про семью 1 класс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457200" y="357759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1400" dirty="0">
                <a:solidFill>
                  <a:srgbClr val="333333"/>
                </a:solidFill>
              </a:rPr>
              <a:t>Этот урок поможет нам узнать, что такое семья.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333333"/>
                </a:solidFill>
              </a:rPr>
              <a:t>Мы поговорим о самых близких и родных людях.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Моя семья — моя радость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Я очень люблю свою дружную и весёлую семью.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 мамой и папой всегда интересно и спокойно.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Я горжусь своими родителями и очень их люблю.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Наша семья — это моя самая большая ценность.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Я хочу, чтобы наша семья всегда оставалась такой же дружной.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Что такое семья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Семья — это группа самых близких родственников.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Они живут вместе, заботятся друг о друге.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семье любят, поддерживают и помогают.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Семья — это наш дом, где тепло и уютно.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Каждая семья уникальна и особенная.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Мама, папа, я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Мама и папа — это родители, основа семьи.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Мама заботится, кормит, учит доброте.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Папа защищает, помогает, играет и учит.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Я — их сын или дочь, часть нашей семьи.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Вместе мы проводим время и радуемся.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Бабушка и дедушка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Бабушка и дедушка — родители наших родителей.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Они очень мудрые и многое знают.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Бабушка печёт вкусные пироги и рассказывает сказки.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Дедушка мастерит игрушки и учит полезным делам.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Они дают нам свою любовь и заботу.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Братья и сестры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Брат или сестра — это дети одних родителей.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Старший брат или сестра могут помогать и защищать.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Младший брат или сестра — с ними весело играть.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Вместе мы учимся делиться и дружить.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Братья и сёстры — наши первые друзья.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Наши семейные традиции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Традиции — это особые правила, которые есть в каждой семье.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Например, мы вместе отмечаем дни рождения и Новый год.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 выходным мы ходим гулять в парк или катаемся на велосипедах.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Перед сном мы читаем интересные сказки и рассказываем истории.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Летом мы всей семьёй ездим к бабушке и дедушке в деревню.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Традиции делают нашу семью дружной и весёлой.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Как мы помогаем дома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Каждый член семьи может помочь с домашними делами.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Я убираю свои игрушки и заправляю свою кровать.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Маме я помогаю накрывать на стол и поливать цветы.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Папе я помогаю нести лёгкие сумки из магазина.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Мы все вместе убираем квартиру в субботу утром.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Семейный альбом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нашем альбоме хранятся фотографии самых важных событий.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Вот наша первая семейная фотография после моего рождения.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А это мы на море — я строю большой песочный замок.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На этой фотографии мы празднуем день рождения бабушки.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Фотографии помогают нам помнить самые счастливые моменты.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Семья — это важно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Семья — это самые близкие и родные люди.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Родители заботятся о нас, любят и защищают.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семье мы учимся быть добрыми, честными и помогать другим.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Дома мы всегда можем рассказать о своих радостях и печалях.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Семья даёт нам чувство безопасности и поддержки.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семью 1 класс</dc:title>
  <dc:subject>Про семью 1 класс</dc:subject>
  <dc:creator>Презенташка — генератор презентаций</dc:creator>
  <cp:lastModifiedBy>Презенташка — генератор презентаций</cp:lastModifiedBy>
  <cp:revision>1</cp:revision>
  <dcterms:created xsi:type="dcterms:W3CDTF">2026-03-13T08:36:27Z</dcterms:created>
  <dcterms:modified xsi:type="dcterms:W3CDTF">2026-03-13T08:36:27Z</dcterms:modified>
</cp:coreProperties>
</file>