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731520"/>
            <a:ext cx="3657600" cy="3657600"/>
          </a:xfrm>
          <a:prstGeom prst="ellipse">
            <a:avLst/>
          </a:prstGeom>
          <a:solidFill>
            <a:srgbClr val="FFFFFF">
              <a:alpha val="1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-457200" y="3131820"/>
            <a:ext cx="2286000" cy="2286000"/>
          </a:xfrm>
          <a:prstGeom prst="ellipse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457200" y="202311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FFFFFF"/>
                </a:solidFill>
              </a:rPr>
              <a:t>Правила поведения в школе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457200" y="357759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Правила поведения создают безопасную и комфортную среду для всех.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Они помогают организовать учебный процесс и поддерживать порядок.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Соблюдение правил — обязанность каждого ученика и сотрудника школы.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Школа — наш общий дом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Школа — это пространство, где мы учимся, общаемся и проводим много времени.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От поведения каждого зависит атмосфера и комфорт для всех.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Соблюдение правил делает школу безопасным и приятным местом.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Бережное отношение и уважение создают чувство общности и гордости.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Давайте вместе поддерживать порядок, уважение и доброжелательность.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Зачем нужны правила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Правила обеспечивают безопасность и предотвращают травмы в школе.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Они помогают сосредоточиться на учёбе и не отвлекаться.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Правила учат уважению к другим людям и их труду.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Создают справедливые и равные условия для всех учеников.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Помогают подготовиться к взрослой жизни, где тоже есть нормы.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Внешний вид и форма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Школьная форма должна быть чистой, опрятной и соответствовать уставу.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Сменная обувь обязательна для поддержания чистоты в помещениях.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Волосы должны быть аккуратно прибраны, лицо — умыто.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Спортивная форма надевается только на уроки физкультуры.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На уроках и переменах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На уроке нужно быть вовремя, иметь необходимые учебные принадлежности.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Слушать учителя, выполнять задания и не мешать одноклассникам.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Во время перемены можно отдохнуть, подготовиться к следующему уроку.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На перемене запрещено бегать по лестницам и кричать в коридорах.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Общение с учителями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Обращаться к учителям нужно по имени и отчеству, на "Вы".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Входить в кабинет и выходить можно только с разрешения учителя.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Задавать вопросы и просить помощи — это нормально и приветствуется.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Споры и конфликты решаются спокойно, с уважением к собеседнику.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Общение с одноклассниками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Уважай мнение и личное пространство каждого одноклассника.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Обращайся к другим вежливо, используя имя и слова «пожалуйста», «спасибо».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Решай спорные ситуации спокойно, с помощью диалога, а не конфликта.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Помогай товарищам, если они попросили и тебе это по силам.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Не допускай обидных прозвищ, насмешек или физического воздействия.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Вместе создавай дружескую и поддерживающую атмосферу в классе.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Бережное отношение к имуществу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Используй школьную мебель, технику и учебники аккуратно, по назначению.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Не рисуй на партах, стенах и в книгах — это общее имущество.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После занятий приведи своё рабочее место в порядок.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Если что-то сломалось, сразу сообщи об этом учителю или дежурному.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Экономно расходуй воду, свет и другие ресурсы в школе.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Относись к школьному имуществу так же бережно, как к своему собственному.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Правила безопасности в школе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Соблюдай правила пожарной безопасности: знай пути эвакуации.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Не бегай по лестницам и коридорам, чтобы не получить травму.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Используй спортивный инвентарь только под присмотром учителя.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Не приноси в школу опасные предметы (колющие, режущие, легковоспламеняющиеся).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случае любой чрезвычайной ситуации немедленно сообщи взрослому.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Соблюдение этих правил защищает жизнь и здоровье всех в школе.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Ответственность за нарушения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За нарушение правил поведения может последовать замечание или беседа с учителем.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Систематические нарушения обсуждаются с родителями и классным руководителем.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За порчу имущества предусмотрена материальная ответственность (ремонт или компенсация).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Грубые нарушения (драки, угрозы) рассматриваются администрацией школы по уставу.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Каждый несёт ответственность за свои поступки и их последствия.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поведения в школе</dc:title>
  <dc:subject>Правила поведения в школе</dc:subject>
  <dc:creator>Презенташка — генератор презентаций</dc:creator>
  <cp:lastModifiedBy>Презенташка — генератор презентаций</cp:lastModifiedBy>
  <cp:revision>1</cp:revision>
  <dcterms:created xsi:type="dcterms:W3CDTF">2026-03-11T11:43:17Z</dcterms:created>
  <dcterms:modified xsi:type="dcterms:W3CDTF">2026-03-11T11:43:17Z</dcterms:modified>
</cp:coreProperties>
</file>