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Последовательное и параллельное соединение проводников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23545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Два основных способа соединения элементов в электрической цепи.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Определяют общее сопротивление и распределение тока.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Имеют разные практические применения и свойства.</a:t>
            </a:r>
            <a:endParaRPr lang="en-US" sz="1100" dirty="0"/>
          </a:p>
        </p:txBody>
      </p:sp>
      <p:pic>
        <p:nvPicPr>
          <p:cNvPr id="5" name="Image 0" descr="/var/www/html/assets/image/other/photo_2026-03-08_11-10-40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Основные выводы и итоги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Последовательное соединение: ток постоянен, напряжения складываются, сопротивления складываются.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Параллельное соединение: напряжение постоянно, токи складываются, обратные сопротивления складываются.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Общее сопротивление при параллельном соединении всегда меньше самого малого сопротивления в цепи.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Тип соединения определяет надёжность и функциональность электрической цепи.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Знание законов соединения необходимо для расчёта и проектирования электрических схем.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Электрическая цепь и её элементы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Электрическая цепь — путь для протекания электрического тока.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Состоит из источника тока, потребителей, соединительных проводов.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Может включать ключи для замыкания и размыкания цепи.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Соединения элементов бывают последовательными и параллельными.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Последовательное соединение проводников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Проводники соединены друг за другом, конец одного с началом другого.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Сила тока во всех элементах цепи одинакова.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Общее напряжение равно сумме напряжений на каждом проводнике.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 разрыве цепи ток прекращается во всей цепи.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Сопротивление при последовательном соединении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Общее сопротивление цепи равно сумме сопротивлений всех проводников.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Формула: R_общ = R₁ + R₂ + ... + Rₙ.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Общее сопротивление всегда больше сопротивления любого отдельного элемента.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Чем больше элементов, тем больше общее сопротивление цепи.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Параллельное соединение проводников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Начала всех проводников соединены в одной точке, концы — в другой.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Напряжение на всех проводниках одинаково.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Сила тока в неразветвлённой части равна сумме токов в ветвях.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 выходе из строя одного элемента остальные продолжают работать.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Сопротивление при параллельном соединении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 параллельном соединении начала всех проводников соединены в одной точке, а концы — в другой.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Напряжение на всех параллельно соединённых проводниках одинаково: U = U₁ = U₂ = ... = Uₙ.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Общий ток в цепи равен сумме токов в отдельных проводниках: I = I₁ + I₂ + ... + Iₙ.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Величина, обратная общему сопротивлению, равна сумме величин, обратных сопротивлениям каждого проводника: 1/R = 1/R₁ + 1/R₂ + ... + 1/Rₙ.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Общее сопротивление цепи при параллельном соединении всегда меньше наименьшего из сопротивлений проводников.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Сравнение двух видов соединений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Последовательное соединение: проводники соединены один за другим, образуя единую цепь.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Параллельное соединение: проводники соединены между одними и теми же точками цепи.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Ключевые различия в распределении тока, напряжения и общего сопротивления.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Примеры применения соединений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Последовательное соединение используется в ёлочных гирляндах.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Все лампы в такой гирлянде соединены в одну цепь.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Если одна лампа перегорает, цепь размыкается, и вся гирлянда гаснет.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Параллельное соединение применяется в домашней электропроводке.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Каждая розетка и лампа подключены к сети независимо.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Включение или выключение одного прибора не влияет на работу других.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Решение типовой задачи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Задача: Два резистора сопротивлением R₁ = 6 Ом и R₂ = 12 Ом соединены параллельно.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Найти общее сопротивление участка цепи.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Применяем формулу для параллельного соединения: 1/R = 1/R₁ + 1/R₂.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Подставляем значения: 1/R = 1/6 + 1/12 = 2/12 + 1/12 = 3/12 = 1/4.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Следовательно, общее сопротивление R = 4 Ома.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Ответ: 4 Ома. Общее сопротивление меньше наименьшего из данных (6 Ом).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Последовательное и параллельное соединение проводников</dc:title>
  <dc:subject>Последовательное и параллельное соединение проводников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2026-04-02T12:51:05Z</dcterms:created>
  <dcterms:modified xsi:type="dcterms:W3CDTF">2026-04-02T12:51:05Z</dcterms:modified>
</cp:coreProperties>
</file>