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8EE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731520"/>
            <a:ext cx="3657600" cy="3657600"/>
          </a:xfrm>
          <a:prstGeom prst="ellipse">
            <a:avLst/>
          </a:prstGeom>
          <a:solidFill>
            <a:srgbClr val="E5E7EB">
              <a:alpha val="1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457200" y="3131820"/>
            <a:ext cx="2286000" cy="2286000"/>
          </a:xfrm>
          <a:prstGeom prst="ellipse">
            <a:avLst/>
          </a:prstGeom>
          <a:solidFill>
            <a:srgbClr val="E5E7EB">
              <a:alpha val="1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02311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1B1E"/>
                </a:solidFill>
              </a:rPr>
              <a:t>Подготовка к ОГЭ: Проценты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293751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C5E62"/>
                </a:solidFill>
              </a:rPr>
              <a:t>Подготовка к ОГЭ: задачи на проценты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357759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C5E62"/>
                </a:solidFill>
              </a:rPr>
              <a:t>Цель урока: освоить ключевые типы задач на проценты.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5C5E62"/>
                </a:solidFill>
              </a:rPr>
              <a:t>Научимся уверенно решать задания из первой части ОГЭ.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Итоги и ключевые формулы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Процент — сотая часть числа. 1% = 1/100.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Основные типы задач: нахождение процента от числа, числа по его проценту, процентного отношения.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Формулы для увеличения/уменьшения на процент.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Формула сложных процентов для многократного начисления.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Что такое процент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Процент — это сотая часть числа или целого.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Обозначается знаком % (1% = 1/100 = 0,01).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Проценты используются для сравнения частей с целым.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Основное равенство: 100% = 1 (одно целое).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Перевод процентов в десятичную дробь: делим на 100.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Основные типы задач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Тип 1: Найти процент от заданного числа.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Тип 2: Найти число, если известен его процент.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Тип 3: Найти, сколько процентов одно число составляет от другого.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Сегодня разберем первые два типа, наиболее частых в ОГЭ.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Нахождение процента от числа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Чтобы найти p% от числа a, нужно умножить число a на дробь p/100.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Формула: (a * p) / 100.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Сначала переводим проценты в десятичную дробь.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Затем умножаем исходное число на эту дробь.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Нахождение числа по проценту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Если известно, что число b составляет p% от искомого числа a.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Чтобы найти a, нужно число b разделить на дробь p/100.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Формула: a = (b * 100) / p.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Искомое число всегда больше известной части.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Сколько процентов составляет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Чтобы найти, сколько процентов число A составляет от числа B, нужно разделить A на B и умножить на 100%.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Формула: (A / B) * 100%.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Пример: 15 составляет от 60: (15 / 60) * 100% = 25%.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Процент показывает долю одной величины от другой.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Часто встречается в задачах на сравнение или определение доли.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Ключевой вопрос: 'Сколько процентов одно число составляет от другого?'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Увеличение и уменьшение на процент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Увеличение на p%: исходную величину умножить на (1 + p/100).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Уменьшение на p%: исходную величину умножить на (1 - p/100).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Пример увеличения: 200 рублей увеличили на 15%. 200 * 1.15 = 230.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Пример уменьшения: 500 г уменьшили на 20%. 500 * 0.8 = 400 г.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Эти операции часто используются для расчёта скидок и надбавок.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Сложные проценты и вклады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Сложные проценты — начисление процентов на проценты за предыдущие периоды.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Формула: S = P * (1 + r/100)^n, где P — начальная сумма, r — процентная ставка, n — количество периодов.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Используется при расчёте банковских вкладов и кредитов.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Пример: вклад 10000 руб. под 10% годовых на 2 года. 10000 * (1.1)^2 = 12100 руб.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Разбор типового задания ОГЭ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Задача: Цена товара сначала выросла на 20%, а затем упала на 10%. Как изменилась цена в итоге?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Решение: Пусть начальная цена — 100%. После роста: 100% * 1.2 = 120%.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После снижения: 120% * 0.9 = 108%.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Итоговое изменение: 108% - 100% = 8% (рост).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Важно: проценты берутся от новой величины, а не от исходной.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Частая ошибка: сложение и вычитание процентов (20% - 10% = 10%).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ОГЭ: задачи на проценты</dc:title>
  <dc:subject>Подготовка к ОГЭ: задачи на проценты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2026-03-26T11:30:56Z</dcterms:created>
  <dcterms:modified xsi:type="dcterms:W3CDTF">2026-03-26T11:30:56Z</dcterms:modified>
</cp:coreProperties>
</file>