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1051560"/>
            <a:ext cx="356616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Пингвин: Житель холодных районов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233172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Пингвин - Житель холодных районов Земли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02920" y="2834640"/>
            <a:ext cx="3566160" cy="18516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Пингвины — нелетающие морские птицы, идеально приспособленные к жизни в суровых условиях.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Их ареал обитания — преимущественно Южное полушарие, от Антарктиды до умеренных широт.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Эти птицы проводят до 75% жизни в воде, являясь превосходными пловцами и ныряльщиками.</a:t>
            </a:r>
            <a:endParaRPr lang="en-US" sz="1100" dirty="0"/>
          </a:p>
        </p:txBody>
      </p:sp>
      <p:pic>
        <p:nvPicPr>
          <p:cNvPr id="6" name="Image 0" descr="/var/www/html/assets/image/other/photo_2026-03-08_11-10-40.jp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572000" y="0"/>
            <a:ext cx="4572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Выводы: Удивительные полярные птицы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Пингвины — уникальные нелетающие птицы, идеально приспособленные к жизни в воде и на льду.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Их сложное социальное поведение и забота о потомстве обеспечивают выживание в суровых условиях.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Изменение климата и деятельность человека создают серьёзные угрозы для многих видов.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Сохранение пингвинов требует защиты их морских экосистем и ледовых местообитаний.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Изучение пингвинов помогает понять процессы, происходящие в полярных регионах Земли.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Царство льда и снега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Основная среда обитания пингвинов — холодные прибрежные воды и льды Антарктиды и Субантарктики.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Некоторые виды, как Галапагосский пингвин, живут у экватора, но в зонах холодных течений.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Лёд и снег служат им местом для гнездования, линьки и защиты от наземных хищников.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Суровый климат формирует уникальные поведенческие адаптации для сохранения тепла и энергии.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Анатомия и приспособления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Обтекаемое тело и крылья-ласты позволяют развивать скорость в воде до 40 км/ч.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Густое водонепроницаемое оперение и толстый слой подкожного жира защищают от холода.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Особое строение костей (тяжёлые, не пневматичные) уменьшает плавучесть для глубокого ныряния.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Специальные железы фильтруют соль из морской воды, которую пингвины пьют и проглатывают с пищей.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Разнообразие видов пингвинов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В мире насчитывается около 18 современных видов пингвинов, различающихся размерами и ареалом.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Самый крупный — императорский пингвин (до 120 см), самый мелкий — малый пингвин (около 30 см).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Одни виды предпочитают антарктические льды, другие — каменистые побережья умеренного пояса.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Повседневная жизнь и питание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Основу рациона составляют рыба, криль и кальмары, которых они ловят, ныряя на глубину.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В день пингвин может совершать до 500 погружений в поисках пищи для себя и птенцов.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На суше они передвигаются неуклюже, но могут скользить на брюхе, отталкиваясь лапами.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Жизнь в колонии регулируется сложными социальными взаимодействиями и ритуалами.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Размножение и забота о потомстве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Пингвины образуют моногамные пары на сезон или на всю жизнь.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Самка откладывает 1-2 яйца, которые насиживают оба родителя по очереди.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Птенцы вылупляются покрытые густым пухом и долго остаются в гнезде.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Родители кормят птенцов отрыгнутой пищей, защищая от холода и хищников.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Молодые пингвины сбиваются в «ясли» под присмотром нескольких взрослых.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К самостоятельной жизни птенцы готовы через несколько недель или месяцев.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Естественные враги и опасности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В море главные враги пингвинов — морские леопарды, косатки и акулы.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На суше яйца и птенцов могут похищать поморники и крупные чайки.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Изменение ледового покрова затрудняет доступ к местам размножения и кормёжки.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Загрязнение океана пластиком и нефтепродуктами представляет серьёзную угрозу.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Некоторые колонии страдают от завезённых человеком крыс и кошек.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Пингвины и изменение климата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Таяние морского льда сокращает среду обитания императорских и пингвинов Адели.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Потепление влияет на распределение криля и рыбы — основной пищи пингвинов.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Учащение экстремальных погодных явлений губит кладки и молодняк.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Смещение климатических зон может привести к сокращению пригодных для гнездования территорий.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Некоторые виды вынуждены мигрировать дальше на юг в поисках холода.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Интересные факты о пингвинах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Императорские пингвины могут нырять на глубину более 500 метров.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Пингвины пьют морскую воду, избыток соли выводят через специальные железы.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Для обогрева в колониях пингвины сбиваются в плотные группы, постоянно меняясь местами.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Скорость плавания пингвина в воде может достигать 40 километров в час.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Галапагосский пингвин — единственный вид, обитающий у экватора.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Roboto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Roboto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Пингвин - Житель холодных районов Земли</dc:title>
  <dc:subject>Пингвин - Житель холодных районов Земли</dc:subject>
  <dc:creator>Презенташка — генератор презентаций</dc:creator>
  <cp:lastModifiedBy>Презенташка — генератор презентаций</cp:lastModifiedBy>
  <cp:revision>1</cp:revision>
  <dcterms:created xsi:type="dcterms:W3CDTF">2026-03-16T09:23:35Z</dcterms:created>
  <dcterms:modified xsi:type="dcterms:W3CDTF">2026-03-16T09:23:35Z</dcterms:modified>
</cp:coreProperties>
</file>