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366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Падежи в русском языке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Изучаем систему падежей русского языка.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Познакомимся с основными падежами и их вопросами.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Узнаем, как падежи помогают связывать слова в предложении.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Итоги: шесть основных падежей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Именительный (кто? что?) – называет предмет.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Родительный (кого? чего?) – обозначает принадлежность.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Дательный (кому? чему?) – указывает адресата.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Винительный (кого? что?) – называет объект действия.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Творительный (кем? чем?) – определяет инструмент.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Предложный (о ком? о чём?) – используется с предлогами.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Что такое падеж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Падеж — это грамматическая категория имени.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Она показывает отношение слова к другим словам в предложении.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русском языке шесть основных падежей.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Каждый падеж отвечает на свои вопросы.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Изменение слова по падежам называется склонением.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Именительный падеж: кто? что?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Именительный падеж — это начальная форма слова.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Он называет предмет или лицо, о котором идёт речь.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Слово в именительном падеже является подлежащим.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Пример: (Кто?) Ученик читает. (Что?) Книга лежит.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Родительный падеж: кого? чего?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Родительный падеж часто указывает на принадлежность.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Он обозначает отсутствие или часть целого.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Часто используется с предлогами: у, от, до, без, для, из.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Пример: Нет (кого?) брата. Крыша (чего?) дома.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Дательный падеж: кому? чему?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Дательный падеж указывает на адресата действия.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Он обозначает лицо или предмет, к которому направлено действие.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Часто используется с предлогами: к, по.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Пример: Дарить (кому?) сестре. Радоваться (чему?) солнцу.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Винительный падеж: кого? что?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Отвечает на вопросы «кого?» и «что?».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Показывает объект, на который направлено действие.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Часто употребляется с предлогами «в», «на», «за», «про», «через».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Пример: «Вижу (кого?) друга», «Читаю (что?) книгу».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предложении обычно является прямым дополнением.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Изменяет окончания существительных и прилагательных.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Творительный падеж: кем? чем?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Отвечает на вопросы «кем?» и «чем?».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Обозначает орудие действия или совместность.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Употребляется с предлогами «с», «за», «под», «над», «между».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Пример: «Пишу (чем?) ручкой», «Горжусь (кем?) сыном».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предложении может быть обстоятельством или дополнением.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Предложный падеж: о ком? о чём?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Отвечает на вопросы «о ком?», «о чём?», а также «где?».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Всегда употребляется с предлогами («о», «об», «в», «на», «при»).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Выражает объект мысли или речи, а также место.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Пример: «Думаю (о ком?) о маме», «Лежит (в чём?) в коробке».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Не употребляется без предлога, отсюда и его название.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Как определить падеж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Задай к существительному падежный вопрос.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Найди слово, от которого зависит существительное.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Определи предлог, который стоит перед существительным.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Сопоставь вопрос и предлог с признаками падежа.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Проверь по изменению окончания (склонению).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Используй таблицу-памятку для самопроверки.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Падежи в русском языке</dc:title>
  <dc:subject>Падежи в русском языке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2026-03-11T11:29:50Z</dcterms:created>
  <dcterms:modified xsi:type="dcterms:W3CDTF">2026-03-11T11:29:50Z</dcterms:modified>
</cp:coreProperties>
</file>