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4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731520"/>
            <a:ext cx="3657600" cy="3657600"/>
          </a:xfrm>
          <a:prstGeom prst="ellipse">
            <a:avLst/>
          </a:prstGeom>
          <a:solidFill>
            <a:srgbClr val="22D3EE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457200" y="3131820"/>
            <a:ext cx="2286000" cy="228600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02311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Обыкновенные дроби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57759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B9CB3"/>
                </a:solidFill>
              </a:rPr>
              <a:t>Цель урока: познакомиться с понятием обыкновенной дроби.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8B9CB3"/>
                </a:solidFill>
              </a:rPr>
              <a:t>Узнаем, как записывать и читать дроби.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8B9CB3"/>
                </a:solidFill>
              </a:rPr>
              <a:t>Поймём, для чего дроби нужны в математике и жизни.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Итоги и выводы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Обыкновенная дробь — это число вида a/b, где a — числитель, b — знаменатель.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Основное свойство дроби — основа для всех преобразований.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Сокращение дробей упрощает запись и дальнейшие вычисления.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Правила действий с дробями позволяют решать широкий круг задач.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Понимание дробей необходимо для изучения более сложных математических тем.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Что такое дробь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Дробь — это число, обозначающее одну или несколько равных частей целого.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Записывается с помощью двух чисел, разделённых горизонтальной чертой.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Например, половина пиццы — это дробь 1/2.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Дроби используются для измерения величин, меньших единицы.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Они позволяют точно описать результат деления предметов.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Числитель и знаменатель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Числитель — число над чертой, показывает, сколько частей взято.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Знаменатель — число под чертой, показывает, на сколько частей разделено целое.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Черта между ними означает знак деления.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Например, в дроби 3/4: 3 — числитель, 4 — знаменатель.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Правильные и неправильные дроби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Правильная дробь: числитель меньше знаменателя (например, 2/5).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Неправильная дробь: числитель больше или равен знаменателю (например, 7/4).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Неправильную дробь можно преобразовать в смешанное число.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Смешанное число состоит из целой части и правильной дроби.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Сравнение обыкновенных дробей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Дроби с одинаковыми знаменателями: больше та, у которой числитель больше.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Дроби с одинаковыми числителями: больше та, у которой знаменатель меньше.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Чтобы сравнить дроби с разными знаменателями, их нужно привести к общему знаменателю.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После приведения к общему знаменателю сравнение сводится к первому правилу.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Основное свойство дроби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Основное свойство: значение дроби не изменится, если числитель и знаменатель умножить или разделить на одно и то же число (не равное нулю).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Это свойство позволяет приводить дроби к общему знаменателю.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Например, дроби 1/2 и 2/4 равны, так как 2/4 = (1*2)/(2*2).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Свойство основано на принципе пропорциональности и является фундаментальным.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Его применение упрощает сравнение, сложение и вычитание дробей.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Сокращение дробей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Сокращение — это деление числителя и знаменателя на их общий делитель.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Цель — получить несократимую дробь, где числитель и знаменатель взаимно просты.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Процесс повторяют, пока есть общие делители, отличные от единицы.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Пример: дробь 8/12 сокращается на 4, получаем 2/3.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Действия с дробями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Сложение и вычитание выполняют, приводя дроби к общему знаменателю.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Умножение: числитель умножают на числитель, знаменатель — на знаменатель.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Деление: первую дробь умножают на дробь, обратную второй.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Примеры решения задач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Задача 1: Сократите дробь 18/24. Решение: НОД(18,24)=6. 18/24 = (18:6)/(24:6) = 3/4.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Задача 2: Найдите сумму 1/6 и 1/4. Решение: общий знаменатель 12. 1/6=2/12, 1/4=3/12. Сумма: 5/12.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Задача 3: Умножьте 2/5 на 10/3. Решение: (2*10)/(5*3)=20/15=4/3.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Задача 4: Разделите 3/8 на 9/4. Решение: (3/8)*(4/9)=12/72=1/6.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Обыкновенные дроби</dc:title>
  <dc:subject>Обыкновенные дроби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2026-03-09T17:44:25Z</dcterms:created>
  <dcterms:modified xsi:type="dcterms:W3CDTF">2026-03-09T17:44:25Z</dcterms:modified>
</cp:coreProperties>
</file>