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1051560"/>
            <a:ext cx="356616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Модуль числа: определение и примеры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2331720"/>
            <a:ext cx="3566160" cy="23545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Знакомство с понятием модуля числа.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Рассмотрение примеров вычисления модуля.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Понимание важности модуля в математике.</a:t>
            </a:r>
            <a:endParaRPr lang="en-US" sz="1100" dirty="0"/>
          </a:p>
        </p:txBody>
      </p:sp>
      <p:pic>
        <p:nvPicPr>
          <p:cNvPr id="5" name="Image 0" descr="/var/www/html/assets/image/other/photo_2026-03-08_11-10-40.jp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572000" y="0"/>
            <a:ext cx="4572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Итоги и выводы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Модуль числа — это его абсолютная величина, расстояние до нуля.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Для положительного числа и нуля модуль равен самому числу.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Для отрицательного числа модуль равен противоположному числу.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Модуль всегда является неотрицательным числом.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Свойства модуля упрощают работу с выражениями и уравнениями.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Цели и задачи урока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Усвоить определение модуля числа.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Научиться находить модуль любого числа.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Понять геометрический смысл модуля.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Применять знания для решения простых задач.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Что такое модуль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Модуль числа — это его абсолютное значение.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Обозначается вертикальными чертами: |a|.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Модуль всегда неотрицателен: |a| ≥ 0.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Модуль нуля равен нулю: |0| = 0.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Пример: |5| = 5, |-5| = 5.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Геометрический смысл модуля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Модуль — это расстояние от точки до нуля на координатной прямой.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Расстояние всегда измеряется неотрицательным числом.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Числа 3 и -3 находятся на одинаковом расстоянии от нуля.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|3| = 3 и |-3| = 3 — расстояния равны.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Модуль положительного числа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Модуль положительного числа равен самому числу.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Если a &gt; 0, то |a| = a.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Пример: |7| = 7, |12.5| = 12.5.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Это следует из определения модуля.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Расстояние от положительного числа до нуля равно самому числу.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Модуль отрицательного числа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Модуль отрицательного числа — это противоположное ему положительное число.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Геометрически модуль — это расстояние от точки на числовой прямой до нуля.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Расстояние всегда неотрицательно, поэтому модуль отрицательного числа положителен.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Например, модуль числа -5 равен 5, так как |-5| = 5.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Это следует из определения: если a &lt; 0, то |a| = -a.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Модуль нуля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Модуль нуля равен нулю: |0| = 0.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Это единственное число, модуль которого равен самому числу.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Расстояние от точки 0 до начала координат (нуля) равно нулю.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Данный факт является базовым и часто используется в вычислениях.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Примеры вычисления модуля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Рассмотрим конкретные примеры вычисления модуля чисел.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|7| = 7, так как 7 &gt; 0 (положительное число).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|-3| = 3, так как -3 &lt; 0 (отрицательное число).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|0| = 0 (рассмотрено на предыдущем слайде).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|-12.5| = 12.5 (модуль отрицательной дроби).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Важные свойства модуля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Модуль обладает рядом ключевых алгебраических свойств.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Модуль любого числа неотрицателен: |a| ≥ 0.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Модули противоположных чисел равны: |a| = |-a|.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Модуль произведения равен произведению модулей: |a·b| = |a|·|b|.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Модуль частного равен частному модулей: |a/b| = |a|/|b|, b≠0.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Roboto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Roboto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числа: определение и примеры</dc:title>
  <dc:subject>Модуль числа: определение и примеры</dc:subject>
  <dc:creator>Презенташка — генератор презентаций</dc:creator>
  <cp:lastModifiedBy>Презенташка — генератор презентаций</cp:lastModifiedBy>
  <cp:revision>1</cp:revision>
  <dcterms:created xsi:type="dcterms:W3CDTF">2026-03-20T10:17:10Z</dcterms:created>
  <dcterms:modified xsi:type="dcterms:W3CDTF">2026-03-20T10:17:10Z</dcterms:modified>
</cp:coreProperties>
</file>