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217920" y="-731520"/>
            <a:ext cx="3657600" cy="3657600"/>
          </a:xfrm>
          <a:prstGeom prst="ellipse">
            <a:avLst/>
          </a:prstGeom>
          <a:solidFill>
            <a:srgbClr val="FFFFFF">
              <a:alpha val="15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-457200" y="3131820"/>
            <a:ext cx="2286000" cy="2286000"/>
          </a:xfrm>
          <a:prstGeom prst="ellipse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457200" y="202311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FFFFFF"/>
                </a:solidFill>
              </a:rPr>
              <a:t>Литература в жизни человека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457200" y="293751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</a:rPr>
              <a:t>Литература в жизни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457200" y="357759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Литература сопровождает человека с детства и на протяжении всей жизни.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Она формирует мировоззрение, расширяет кругозор и обогащает внутренний мир.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Чтение — это не просто хобби, а важная часть культурного и личностного развития.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Итоги: незаменимая ценность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Литература формирует личность, интеллект и эмоциональный интеллект.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Она служит мостом между прошлым, настоящим и будущим.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Книги дают уникальный опыт, который невозможно получить иначе.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Литература остаётся фундаментом культуры и важнейшим инструментом познания мира и себя.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Что такое литература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Литература — это вид искусства, материалом которого является слово и язык.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Она включает в себя художественные, научные, публицистические и другие произведения.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Основные роды литературы: эпос, лирика и драма.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Каждый род имеет свои жанры, такие как роман, поэма, комедия или трагедия.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Окно в другие миры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Художественная литература переносит читателя в иные эпохи и страны.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Она позволяет прожить тысячи жизней, не выходя из комнаты.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Читатель может оказаться в фантастических вселенных или в прошлом.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Это путешествие развивает воображение и творческое мышление.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Источник знаний и мудрости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Литература сохраняет и передаёт опыт поколений.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Из произведений мы узнаём о важных исторических событиях и социальных явлениях.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Мудрость, заключённая в книгах, помогает принимать жизненные решения.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Классическая литература остаётся актуальной вне времени.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Воспитание чувств и эмпатии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Сопереживая героям, читатель учится понимать чувства других людей.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Литература показывает многообразие человеческих характеров и судеб.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Этот опыт делает нас более чуткими и толерантными в реальной жизни.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Книги помогают разобраться в собственных эмоциях и переживаниях.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Развитие мышления и речи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Чтение литературы расширяет словарный запас и знакомит с новыми понятиями.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Анализ сюжетов и характеров персонажей тренирует логическое и критическое мышление.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Литература учит формулировать мысли ясно, связно и образно.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Понимание подтекста и метафор развивает абстрактное мышление и воображение.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Обсуждение прочитанного помогает структурировать речь и аргументировать свою позицию.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Литература как отражение эпохи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Произведения фиксируют дух времени, ценности и проблемы общества.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Через литературу мы понимаем исторический контекст и менталитет разных эпох.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Классика позволяет увидеть, как менялись взгляды на человека и мир.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Художественные тексты становятся культурными кодами и символами своего времени.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Книга — вечный спутник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Книга остаётся источником знаний и мудрости вне зависимости от технологий.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Она даёт возможность глубокого погружения в мир, созданный автором.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Чтение — это диалог с великими умами прошлого и настоящего.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Книга развивает эмпатию, позволяя прожить тысячи чужих жизней.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Литература и современный мир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Классические сюжеты и архетипы активно используются в кино, сериалах и играх.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Социальные сети и блоги наполнены отсылками к литературным произведениям.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Аудиокниги и цифровые форматы делают литературу доступнее.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Современные авторы обсуждают актуальные проблемы через художественную форму.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Литература в жизни</dc:title>
  <dc:subject>Литература в жизни</dc:subject>
  <dc:creator>Презенташка — генератор презентаций</dc:creator>
  <cp:lastModifiedBy>Презенташка — генератор презентаций</cp:lastModifiedBy>
  <cp:revision>1</cp:revision>
  <dcterms:created xsi:type="dcterms:W3CDTF">2026-03-17T07:13:35Z</dcterms:created>
  <dcterms:modified xsi:type="dcterms:W3CDTF">2026-03-17T07:13:35Z</dcterms:modified>
</cp:coreProperties>
</file>