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217920" y="-731520"/>
            <a:ext cx="3657600" cy="3657600"/>
          </a:xfrm>
          <a:prstGeom prst="ellipse">
            <a:avLst/>
          </a:prstGeom>
          <a:solidFill>
            <a:srgbClr val="FFFFFF">
              <a:alpha val="1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-457200" y="3131820"/>
            <a:ext cx="2286000" cy="2286000"/>
          </a:xfrm>
          <a:prstGeom prst="ellipse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457200" y="202311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FFFFFF"/>
                </a:solidFill>
              </a:rPr>
              <a:t>Линейные уравнения: алгоритм решения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457200" y="357759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Цель урока: освоить алгоритм решения линейных уравнений.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</a:rPr>
              <a:t>План урока: определение, стандартный вид, ключевые шаги решения.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Итоги и ключевые шаги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Алгоритм решения линейных уравнений состоит из четырёх шагов.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Раскройте скобки и избавьтесь от знаменателей, если они есть.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Перенесите слагаемые с переменной в одну часть, числа — в другую.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Приведите подобные слагаемые, чтобы получить вид ax = b.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Разделите обе части уравнения на коэффициент a, чтобы найти x.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Что такое линейное уравнение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Уравнение, в котором переменная в первой степени.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Общий вид: ax + b = 0, где a и b — числа.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Корень — значение x, обращающее уравнение в верное равенство.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Решение — нахождение всех корней уравнения.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Примеры: 2x - 4 = 0, 5 + 3x = 11.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Стандартный вид уравнения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Цель — привести уравнение к виду ax + b = 0.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Все слагаемые с переменной собираются слева.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Все числовые слагаемые переносятся вправо.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Коэффициент a не должен быть равен нулю.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Шаг 1: Раскрытие скобок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Применяем распределительный закон: a(b + c) = ab + ac.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Упрощаем выражение в обеих частях уравнения.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Внимание на знаки при умножении на отрицательное число.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Пример: 2(x - 3) = 2x - 6.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Шаг 2: Перенос слагаемых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Слагаемые с переменной собираем в одной части.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Числа без переменной — в другой части.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При переносе через знак «=» меняем знак слагаемого.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Пример: 3x + 5 = 20 → 3x = 20 - 5.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Шаг 3: Приведение подобных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Собираем все слагаемые с переменной в левой части уравнения.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Все числовые слагаемые переносим в правую часть уравнения.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Выполняем сложение или вычитание подобных слагаемых в каждой части.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 результате получаем уравнение вида ax = b, где a и b — числа.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Шаг 4: Деление на коэффициент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Коэффициент при переменной — это число, на которое она умножена.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Чтобы найти значение x, делим обе части уравнения на этот коэффициент.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Если коэффициент равен 1, то x равен числу в правой части.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Если коэффициент отрицательный, знак корня изменится.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Проверка найденного корня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Подставляем найденное значение x в исходное уравнение.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Выполняем вычисления в левой и правой частях отдельно.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Если левая и правая части равны, корень найден верно.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Проверка обязательна для исключения ошибок в вычислениях.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8B451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8B451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8B451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Разбор типичных примеров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Пример 1: 3x + 5 = 20. Решение: 3x = 15, x = 5.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Пример 2: 2(x - 4) = 10. Решение: 2x - 8 = 10, 2x = 18, x = 9.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Пример 3: 7x - 12 = 3x + 8. Решение: 4x = 20, x = 5.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Пример 4: Уравнение с дробями: (x/2) + 3 = 7. Решение: x/2 = 4, x = 8.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Линейные уравнения: алгоритм решения</dc:title>
  <dc:subject>Линейные уравнения: алгоритм решения</dc:subject>
  <dc:creator>Презенташка — генератор презентаций</dc:creator>
  <cp:lastModifiedBy>Презенташка — генератор презентаций</cp:lastModifiedBy>
  <cp:revision>1</cp:revision>
  <dcterms:created xsi:type="dcterms:W3CDTF">2026-03-20T10:18:18Z</dcterms:created>
  <dcterms:modified xsi:type="dcterms:W3CDTF">2026-03-20T10:18:18Z</dcterms:modified>
</cp:coreProperties>
</file>