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</a:rPr>
              <a:t>Квадратные уравнения: дискриминант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Цель урока: изучить понятие дискриминанта квадратного уравнения.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Научиться вычислять дискриминант по формуле.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Понимать, как дискриминант влияет на корни уравнения.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Итоги и выводы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Дискриминант — ключевой параметр квадратного уравнения.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Он позволяет классифицировать решения без их непосредственного нахождения.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Формула корней универсальна для любого полного квадратного уравнения.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Понимание дискриминанта упрощает анализ и решение задач.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Что такое квадратное уравнение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Квадратное уравнение — это уравнение вида ax² + bx + c = 0.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Здесь x — неизвестная переменная, которую нужно найти.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Коэффициенты a, b, c — это заданные числа, причём a ≠ 0.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Решением уравнения являются значения x, обращающие его в верное равенство.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Таких решений (корней) может быть два, одно или ни одного.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Стандартный вид уравнения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Любое квадратное уравнение должно быть приведено к стандартному виду.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Стандартный вид: ax² + bx + c = 0, где a, b, c — действительные числа.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Коэффициент a называется старшим коэффициентом и не равен нулю.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Коэффициент b называется вторым коэффициентом.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Коэффициент c называется свободным членом.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Пример: 2x² - 5x + 3 = 0, где a=2, b=-5, c=3.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Формула дискриминанта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Дискриминант — это специальное число, вычисляемое по коэффициентам уравнения.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Оно определяет количество и тип корней квадратного уравнения.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Обозначается дискриминант латинской буквой D.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Формула для его вычисления: D = b² - 4ac.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Все вычисления проводятся с коэффициентами из стандартного вида уравнения.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Вычисление дискриминанта: пример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Рассмотрим уравнение: 3x² + 7x - 6 = 0.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Выпишем коэффициенты: a = 3, b = 7, c = -6.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Подставим коэффициенты в формулу дискриминанта: D = b² - 4ac.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Выполним вычисления: D = 7² - 4 * 3 * (-6).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Получаем: D = 49 + 72 = 121.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Дискриминант равен 121 (D &gt; 0), значит, уравнение имеет два корня.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Дискриминант и корни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Дискриминант — это выражение под знаком корня в формуле корней квадратного уравнения.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 вычисляется по формуле D = b² - 4ac для уравнения ax² + bx + c = 0.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Значение дискриминанта определяет количество и тип корней уравнения.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Если D &gt; 0, уравнение имеет два различных действительных корня.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Если D = 0, уравнение имеет один корень (два равных).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Если D &lt; 0, действительных корней нет (корни комплексные).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Три случая решений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Рассмотрим три возможных случая в зависимости от знака дискриминанта.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Первый случай: D &gt; 0. Уравнение имеет два различных корня.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Второй случай: D = 0. Уравнение имеет один корень кратности два.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Третий случай: D &lt; 0. Уравнение не имеет действительных корней.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Решение полного квадратного уравнения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Полное квадратное уравнение имеет вид ax² + bx + c = 0, где a ≠ 0.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Алгоритм решения: сначала вычисляем дискриминант D = b² - 4ac.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Затем применяем формулу корней: x = (-b ± √D) / (2a).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Подставляем значения коэффициентов a, b, c и находим корни.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Частные случаи и дискриминант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 неполных уравнениях дискриминант упрощается.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Если b=0 (уравнение ax² + c = 0), то D = -4ac.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Если c=0 (уравнение ax² + bx = 0), то D = b².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 этих случаях корни часто находятся проще, без формулы.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Квадратные уравнения: дискриминант</dc:title>
  <dc:subject>Квадратные уравнения: дискриминант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2026-03-26T11:28:23Z</dcterms:created>
  <dcterms:modified xsi:type="dcterms:W3CDTF">2026-03-26T11:28:23Z</dcterms:modified>
</cp:coreProperties>
</file>