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6366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731520"/>
            <a:ext cx="3657600" cy="3657600"/>
          </a:xfrm>
          <a:prstGeom prst="ellipse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457200" y="3131820"/>
            <a:ext cx="2286000" cy="2286000"/>
          </a:xfrm>
          <a:prstGeom prst="ellipse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02311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Изменение местоимений по падежам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357759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dirty="0">
                <a:solidFill>
                  <a:srgbClr val="E9E5FF"/>
                </a:solidFill>
              </a:rPr>
              <a:t>Местоимения изменяются по падежам, как и имена существительные.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E9E5FF"/>
                </a:solidFill>
              </a:rPr>
              <a:t>Изменение формы слова по падежам называется склонением.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E9E5FF"/>
                </a:solidFill>
              </a:rPr>
              <a:t>При склонении у местоимений меняется не только окончание, но иногда и всё слово.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8B5CF6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8B5CF6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200400" y="-274320"/>
            <a:ext cx="2743200" cy="1097280"/>
          </a:xfrm>
          <a:prstGeom prst="rect">
            <a:avLst>
              <a:gd name="adj" fmla="val 8333"/>
            </a:avLst>
          </a:prstGeom>
          <a:solidFill>
            <a:srgbClr val="8B5CF6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0"/>
            <a:ext cx="82296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457200"/>
            <a:ext cx="73152" cy="7315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21B6"/>
                </a:solidFill>
              </a:rPr>
              <a:t>Вопросительные и относительные местоимения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777240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Вопросительные местоимения служат для построения вопросов (кто? что? какой?).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Относительные местоимения такие же по форме, но связывают части сложного предложения.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Обе группы изменяются по падежам, родам и числам.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Примеры: Кто пришёл? (вопросит.) Человек, который пришёл (относит.).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8B5CF6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8B5CF6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200400" y="-274320"/>
            <a:ext cx="2743200" cy="1097280"/>
          </a:xfrm>
          <a:prstGeom prst="rect">
            <a:avLst>
              <a:gd name="adj" fmla="val 8333"/>
            </a:avLst>
          </a:prstGeom>
          <a:solidFill>
            <a:srgbClr val="8B5CF6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0"/>
            <a:ext cx="82296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457200"/>
            <a:ext cx="73152" cy="7315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21B6"/>
                </a:solidFill>
              </a:rPr>
              <a:t>Отрицательные и неопределенные местоимения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777240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Отрицательные местоимения указывают на отсутствие предмета, признака или количества.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Неопределенные местоимения указывают на неизвестные или неточные предметы, признаки, количество.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К отрицательным относятся: никто, ничто, никакой, ничей, некого, нечего.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К неопределенным относятся: некто, нечто, некоторый, несколько, кто-то, что-то.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Все они изменяются по падежам, родам и числам, как и другие местоимения.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Пример: Никого (Р.п.) не было видно. Кто-то (И.п.) постучал в дверь.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8B5CF6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8B5CF6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200400" y="-274320"/>
            <a:ext cx="2743200" cy="1097280"/>
          </a:xfrm>
          <a:prstGeom prst="rect">
            <a:avLst>
              <a:gd name="adj" fmla="val 8333"/>
            </a:avLst>
          </a:prstGeom>
          <a:solidFill>
            <a:srgbClr val="8B5CF6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0"/>
            <a:ext cx="82296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457200"/>
            <a:ext cx="73152" cy="7315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21B6"/>
                </a:solidFill>
              </a:rPr>
              <a:t>Особенности склонения местоимений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777240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При склонении местоимений часто меняется всё слово, а не только окончание.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Местоимения 3-го лица (он, она, оно, они) в косвенных падежах имеют основу на «н».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Эта «н» появляется после всех предлогов: у него, к ней, с ними, о нём.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У отрицательных местоимений под ударением пишется приставка «не-», без ударения — «ни-».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Примеры изменения: я — меня, мне; ты — тебя, тебе; мы — нас, нам.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8B5CF6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8B5CF6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200400" y="-274320"/>
            <a:ext cx="2743200" cy="1097280"/>
          </a:xfrm>
          <a:prstGeom prst="rect">
            <a:avLst>
              <a:gd name="adj" fmla="val 8333"/>
            </a:avLst>
          </a:prstGeom>
          <a:solidFill>
            <a:srgbClr val="8B5CF6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0"/>
            <a:ext cx="82296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457200"/>
            <a:ext cx="73152" cy="7315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21B6"/>
                </a:solidFill>
              </a:rPr>
              <a:t>Правописание местоимений с предлогами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777240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Предлоги с местоимениями пишутся раздельно.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Местоимения 3-го лица с предлогами имеют приставку «н»: у него, с ней, к ним.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Предлоги «в», «с», «к», «о» и другие требуют определённого падежа.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В отрицательных местоимениях «не» и «ни» становятся приставками и пишутся слитно.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Примеры: подошел ко мне, думал о тебе, не с кем поговорить, ни у кого не спросил.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8B5CF6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8B5CF6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200400" y="-274320"/>
            <a:ext cx="2743200" cy="1097280"/>
          </a:xfrm>
          <a:prstGeom prst="rect">
            <a:avLst>
              <a:gd name="adj" fmla="val 8333"/>
            </a:avLst>
          </a:prstGeom>
          <a:solidFill>
            <a:srgbClr val="8B5CF6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0"/>
            <a:ext cx="82296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457200"/>
            <a:ext cx="73152" cy="7315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21B6"/>
                </a:solidFill>
              </a:rPr>
              <a:t>Тренировочные упражнения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777240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Задание 1. Просклоняйте местоимение «она» с предлогом «у».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Задание 2. Образуйте все падежи от местоимения «некто».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Задание 3. Вставьте пропущенные буквы в слова: н..кого спросить, н.. с кем.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Задание 4. Составьте предложения с местоимениями «ничей» и «кое-кто».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Задание 5. Определите падеж местоимения в словосочетании: рассказал о нём.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8B5CF6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8B5CF6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200400" y="-274320"/>
            <a:ext cx="2743200" cy="1097280"/>
          </a:xfrm>
          <a:prstGeom prst="rect">
            <a:avLst>
              <a:gd name="adj" fmla="val 8333"/>
            </a:avLst>
          </a:prstGeom>
          <a:solidFill>
            <a:srgbClr val="8B5CF6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0"/>
            <a:ext cx="82296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457200"/>
            <a:ext cx="73152" cy="7315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21B6"/>
                </a:solidFill>
              </a:rPr>
              <a:t>Выводы и основные правила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777240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Местоимения изменяются по падежам, при этом часто меняется всё основание слова.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Местоимения 3-го лица в косвенных падежах с предлогами имеют приставку «н».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Отрицательные и неопределённые местоимения склоняются по общим правилам.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Правописание с предлогами: предлоги пишутся раздельно, «не/ни» — слитно.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Для грамотного письма необходимо запомнить таблицу склонения местоимений.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8B5CF6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8B5CF6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200400" y="-274320"/>
            <a:ext cx="2743200" cy="1097280"/>
          </a:xfrm>
          <a:prstGeom prst="rect">
            <a:avLst>
              <a:gd name="adj" fmla="val 8333"/>
            </a:avLst>
          </a:prstGeom>
          <a:solidFill>
            <a:srgbClr val="8B5CF6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0"/>
            <a:ext cx="82296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457200"/>
            <a:ext cx="73152" cy="7315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21B6"/>
                </a:solidFill>
              </a:rPr>
              <a:t>Что такое местоимение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777240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Местоимение — это часть речи, которая указывает на предмет, признак или количество.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Оно не называет их, а лишь указывает на них.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Местоимения отвечают на вопросы кто? что? какой? чей? сколько?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Они используются для замены имён существительных, прилагательных и числительных.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Это помогает избегать повторов и делает речь более разнообразной.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8B5CF6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8B5CF6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200400" y="-274320"/>
            <a:ext cx="2743200" cy="1097280"/>
          </a:xfrm>
          <a:prstGeom prst="rect">
            <a:avLst>
              <a:gd name="adj" fmla="val 8333"/>
            </a:avLst>
          </a:prstGeom>
          <a:solidFill>
            <a:srgbClr val="8B5CF6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0"/>
            <a:ext cx="82296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457200"/>
            <a:ext cx="73152" cy="7315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21B6"/>
                </a:solidFill>
              </a:rPr>
              <a:t>Разряды местоимений в русском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777240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Личные: я, ты, он, она, оно, мы, вы, они.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Возвратное: себя (указывает на действие, обращённое на себя).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Притяжательные: мой, твой, наш, ваш, свой.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Указательные: этот, тот, такой, таков, столько.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Вопросительные: кто? что? какой? чей? сколько? который?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8B5CF6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8B5CF6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200400" y="-274320"/>
            <a:ext cx="2743200" cy="1097280"/>
          </a:xfrm>
          <a:prstGeom prst="rect">
            <a:avLst>
              <a:gd name="adj" fmla="val 8333"/>
            </a:avLst>
          </a:prstGeom>
          <a:solidFill>
            <a:srgbClr val="8B5CF6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0"/>
            <a:ext cx="82296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457200"/>
            <a:ext cx="73152" cy="7315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21B6"/>
                </a:solidFill>
              </a:rPr>
              <a:t>Что такое падеж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777240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Падеж — это грамматическая форма имени, выражающая его отношение к другим словам.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Отношения могут быть пространственными, временными, причинными и другими.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В русском языке шесть падежей.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Каждый падеж отвечает на определённые вопросы.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Изменение слова по падежам помогает правильно строить предложения.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8B5CF6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8B5CF6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200400" y="-274320"/>
            <a:ext cx="2743200" cy="1097280"/>
          </a:xfrm>
          <a:prstGeom prst="rect">
            <a:avLst>
              <a:gd name="adj" fmla="val 8333"/>
            </a:avLst>
          </a:prstGeom>
          <a:solidFill>
            <a:srgbClr val="8B5CF6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0"/>
            <a:ext cx="82296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457200"/>
            <a:ext cx="73152" cy="7315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21B6"/>
                </a:solidFill>
              </a:rPr>
              <a:t>Падежи русского языка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777240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Именительный падеж (кто? что?) — называет предмет.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Родительный падеж (кого? чего?) — обозначает отсутствие или принадлежность.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Дательный падеж (кому? чему?) — указывает адресата действия.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Винительный падеж (кого? что?) — называет объект действия.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Творительный падеж (кем? чем?) — обозначает орудие или время действия.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Предложный падеж (о ком? о чём?) — используется с предлогами.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8B5CF6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8B5CF6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200400" y="-274320"/>
            <a:ext cx="2743200" cy="1097280"/>
          </a:xfrm>
          <a:prstGeom prst="rect">
            <a:avLst>
              <a:gd name="adj" fmla="val 8333"/>
            </a:avLst>
          </a:prstGeom>
          <a:solidFill>
            <a:srgbClr val="8B5CF6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0"/>
            <a:ext cx="82296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457200"/>
            <a:ext cx="73152" cy="7315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21B6"/>
                </a:solidFill>
              </a:rPr>
              <a:t>Личные местоимения: Именительный падеж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777240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Личные местоимения указывают на лицо или предмет, но не называют его.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В именительном падеже они отвечают на вопросы: кто? что?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Это начальная форма местоимения, которая используется для подлежащего.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Основные личные местоимения: я, ты, он, она, оно, мы, вы, они.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</a:rPr>
              <a:t>Примеры: Я читаю книгу. Она красивая. Они пришли.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8B5CF6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8B5CF6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200400" y="-274320"/>
            <a:ext cx="2743200" cy="1097280"/>
          </a:xfrm>
          <a:prstGeom prst="rect">
            <a:avLst>
              <a:gd name="adj" fmla="val 8333"/>
            </a:avLst>
          </a:prstGeom>
          <a:solidFill>
            <a:srgbClr val="8B5CF6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0"/>
            <a:ext cx="82296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457200"/>
            <a:ext cx="73152" cy="7315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21B6"/>
                </a:solidFill>
              </a:rPr>
              <a:t>Изменение личных местоимений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777240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Личные местоимения изменяются по падежам, как и существительные.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При склонении у некоторых местоимений меняется всё слово (я – меня, мне).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Изменение помогает определить роль местоимения в предложении.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Падежные формы часто отличаются от начальной формы.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8B5CF6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8B5CF6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200400" y="-274320"/>
            <a:ext cx="2743200" cy="1097280"/>
          </a:xfrm>
          <a:prstGeom prst="rect">
            <a:avLst>
              <a:gd name="adj" fmla="val 8333"/>
            </a:avLst>
          </a:prstGeom>
          <a:solidFill>
            <a:srgbClr val="8B5CF6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0"/>
            <a:ext cx="82296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457200"/>
            <a:ext cx="73152" cy="7315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21B6"/>
                </a:solidFill>
              </a:rPr>
              <a:t>Возвратное местоимение себя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777240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Местоимение «себя» указывает, что действие направлено на самого субъекта.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Оно не имеет формы именительного падежа и рода.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Изменяется по падежам: себя, себе, собой, о себе.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Примеры: Я вижу себя. Он купил себе книгу.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8B5CF6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8B5CF6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200400" y="-274320"/>
            <a:ext cx="2743200" cy="1097280"/>
          </a:xfrm>
          <a:prstGeom prst="rect">
            <a:avLst>
              <a:gd name="adj" fmla="val 8333"/>
            </a:avLst>
          </a:prstGeom>
          <a:solidFill>
            <a:srgbClr val="8B5CF6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0"/>
            <a:ext cx="82296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457200"/>
            <a:ext cx="73152" cy="7315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21B6"/>
                </a:solidFill>
              </a:rPr>
              <a:t>Притяжательные местоимения в падежах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777240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Притяжательные местоимения указывают на принадлежность предмета.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Основные: мой, твой, наш, ваш, свой, его, её, их.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Они согласуются с существительным в роде, числе и падеже.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F2937"/>
                </a:solidFill>
              </a:rPr>
              <a:t>Пример изменения: мой стол, моего стола, моему столу.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Изменение местоимений по падежам</dc:title>
  <dc:subject>Изменение местоимений по падежам</dc:subject>
  <dc:creator>Презенташка — генератор презентаций</dc:creator>
  <cp:lastModifiedBy>Презенташка — генератор презентаций</cp:lastModifiedBy>
  <cp:revision>1</cp:revision>
  <dcterms:created xsi:type="dcterms:W3CDTF">2026-03-11T12:52:53Z</dcterms:created>
  <dcterms:modified xsi:type="dcterms:W3CDTF">2026-03-11T12:52:53Z</dcterms:modified>
</cp:coreProperties>
</file>