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notesMasterIdLst>
    <p:notesMasterId r:id="rId17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20" Type="http://schemas.openxmlformats.org/officeDocument/2006/relationships/theme" Target="theme/theme1.xml"/><Relationship Id="rId2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217920" y="-731520"/>
            <a:ext cx="3657600" cy="3657600"/>
          </a:xfrm>
          <a:prstGeom prst="ellipse">
            <a:avLst/>
          </a:prstGeom>
          <a:solidFill>
            <a:srgbClr val="FFFFFF">
              <a:alpha val="15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-457200" y="3131820"/>
            <a:ext cx="2286000" cy="2286000"/>
          </a:xfrm>
          <a:prstGeom prst="ellipse">
            <a:avLst/>
          </a:prstGeom>
          <a:solidFill>
            <a:srgbClr val="FFFFFF">
              <a:alpha val="10000"/>
            </a:srgbClr>
          </a:solidFill>
          <a:ln/>
        </p:spPr>
      </p:sp>
      <p:sp>
        <p:nvSpPr>
          <p:cNvPr id="4" name="Text 2"/>
          <p:cNvSpPr/>
          <p:nvPr/>
        </p:nvSpPr>
        <p:spPr>
          <a:xfrm>
            <a:off x="457200" y="2023110"/>
            <a:ext cx="822960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200" b="1" dirty="0">
                <a:solidFill>
                  <a:srgbClr val="333333"/>
                </a:solidFill>
              </a:rPr>
              <a:t>Имя прилагательное</a:t>
            </a:r>
            <a:endParaRPr lang="en-US" sz="3200" dirty="0"/>
          </a:p>
        </p:txBody>
      </p:sp>
      <p:sp>
        <p:nvSpPr>
          <p:cNvPr id="5" name="Text 3"/>
          <p:cNvSpPr/>
          <p:nvPr/>
        </p:nvSpPr>
        <p:spPr>
          <a:xfrm>
            <a:off x="457200" y="3577590"/>
            <a:ext cx="8229600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buNone/>
            </a:pPr>
            <a:r>
              <a:rPr lang="en-US" sz="1400" dirty="0">
                <a:solidFill>
                  <a:srgbClr val="333333"/>
                </a:solidFill>
              </a:rPr>
              <a:t>Цель урока: познакомиться с частью речи, которая описывает предметы.</a:t>
            </a:r>
            <a:endParaRPr lang="en-US" sz="1400" dirty="0"/>
          </a:p>
          <a:p>
            <a:pPr algn="ctr" indent="0" marL="0">
              <a:buNone/>
            </a:pPr>
            <a:r>
              <a:rPr lang="en-US" sz="1400" dirty="0">
                <a:solidFill>
                  <a:srgbClr val="333333"/>
                </a:solidFill>
              </a:rPr>
              <a:t>Мы узнаем, как прилагательные делают нашу речь яркой и точной.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FF9F4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FF9F4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FF9F4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Качественные прилагательные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Обозначают непосредственный признак предмета, воспринимаемый органами чувств.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Имеют степени сравнения (умный — умнее — умнейший).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Образуют краткие формы (умный — умен, умна, умно, умны).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Могут сочетаться с наречиями степени (очень умный, чрезвычайно красивый).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Образуют антонимические пары (добрый — злой, высокий — низкий).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Примеры: тёплый, яркий, тихий, горький, быстрый.</a:t>
            </a:r>
            <a:endParaRPr lang="en-US" sz="1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FF9F4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FF9F4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FF9F4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Относительные прилагательные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Обозначают признак через отношение к другому предмету, материалу, времени или месту.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Образуются от существительных с помощью суффиксов -н-, -ск-, -ов- и других.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Не имеют степеней сравнения и краткой формы.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Примеры: деревянный (дом), зимний (день), городской (транспорт).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Отвечают на вопросы: какой? какая? какое? какие?</a:t>
            </a:r>
            <a:endParaRPr lang="en-US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FF9F4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FF9F4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FF9F4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Притяжательные прилагательные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Обозначают принадлежность предмета лицу или животному.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Отвечают на вопросы: чей? чья? чьё? чьи?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Образуются от одушевлённых существительных с помощью суффиксов -ин-, -ов-, -ий-.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Примеры: мамин (шарф), лисий (хвост), отцов (кабинет).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Имеют особые окончания, отличающие их от других разрядов.</a:t>
            </a:r>
            <a:endParaRPr lang="en-US"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FF9F4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FF9F4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FF9F4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Морфологический разбор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План разбора включает определение начальной формы и постоянных признаков.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Указывается разряд по значению: качественное, относительное или притяжательное.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Определяются непостоянные признаки: род, число, падеж, степень сравнения, форма.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Устанавливается синтаксическая роль в предложении (чаще всего определение или сказуемое).</a:t>
            </a:r>
            <a:endParaRPr lang="en-US" sz="1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FF9F4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FF9F4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FF9F4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Роль в речи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Делают речь точной, яркой, образной и выразительной.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Позволяют охарактеризовать предмет с разных сторон.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Являются основным средством создания художественных описаний.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Помогают отличить один предмет от другого по его признакам.</a:t>
            </a:r>
            <a:endParaRPr lang="en-US" sz="1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FF9F4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FF9F4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FF9F4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Итоги и выводы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Имя прилагательное — самостоятельная часть речи, обозначающая признак предмета.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Три основных разряда: качественные, относительные и притяжательные.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Изменяется по родам, числам и падежам, согласуясь с существительным.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В предложении чаще всего бывает определением или именной частью сказуемого.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Обогащает нашу речь, делая её более конкретной и красочной.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FF9F4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FF9F4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FF9F4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Что такое прилагательное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Имя прилагательное — это самостоятельная часть речи.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Она обозначает признак, качество или свойство предмета.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Прилагательные всегда относятся к существительному.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Они делают речь выразительной и конкретной.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Примеры: красивый, высокий, деревянный.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FF9F4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FF9F4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FF9F4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Общее значение прилагательных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Прилагательные отвечают на вопросы «какой?», «какая?», «какое?», «какие?».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Они обозначают различные признаки предметов.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Например, цвет, размер, форму, материал, характер.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Эти признаки помогают нам представить предмет детально.</a:t>
            </a:r>
            <a:endParaRPr lang="en-US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FF9F4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FF9F4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FF9F4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Вопросы к прилагательному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Основные вопросы: какой? какая? какое? какие?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Вопрос зависит от рода и числа существительного.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Например, дом (какой?) новый, книга (какая?) интересная.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Это помогает правильно согласовать слова в предложении.</a:t>
            </a:r>
            <a:endParaRPr lang="en-US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FF9F4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FF9F4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FF9F4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Связь с существительным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Прилагательное всегда связано с существительным.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Оно согласуется с ним в роде, числе и падеже.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Эта связь образует словосочетание.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Например, летнее (ср.р., ед.ч., им.п.) солнце (ср.р., ед.ч., им.п.).</a:t>
            </a: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FF9F4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FF9F4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FF9F4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Полная форма прилагательных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Полная форма — основная форма прилагательного, отвечающая на вопросы «какой?», «какая?», «какое?», «какие?».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Она имеет окончания, которые изменяются по родам, числам и падежам.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Полная форма может занимать в предложении разные синтаксические позиции.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Она чаще всего выступает в роли определения или именной части составного сказуемого.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Примеры: интересная книга, солнечный день, глубокое озеро.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FF9F4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FF9F4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FF9F4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Краткая форма прилагательных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Краткая форма образуется от полной формы качественных прилагательных.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Она изменяется по родам и числам, но не склоняется по падежам.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В предложении краткая форма обычно является сказуемым.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Краткие формы часто выражают временный признак или дают оценку.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Примеры: умён, красива, светло, добры.</a:t>
            </a:r>
            <a:endParaRPr lang="en-US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FF9F4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FF9F4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FF9F4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Степени сравнения прилагательных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Степени сравнения есть только у качественных прилагательных.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Сравнительная степень показывает, что признак проявляется в большей или меньшей степени.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Превосходная степень указывает на высшую или низшую степень проявления признака.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Сравнительная степень бывает простая (умнее) и составная (более умный).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Превосходная степень также бывает простая (умнейший) и составная (самый умный).</a:t>
            </a:r>
            <a:endParaRPr lang="en-US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FF9F4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FF9F4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FF9F4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Разряды по значению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Все прилагательные делятся на три основных разряда по значению.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Качественные обозначают признак, который может проявляться в большей или меньшей степени.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Относительные обозначают признак через отношение к другому предмету или действию.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Притяжательные указывают на принадлежность предмета какому-либо лицу или животному.</a:t>
            </a:r>
            <a:endParaRPr lang="en-U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Имя прилагательное</dc:title>
  <dc:subject>Имя прилагательное</dc:subject>
  <dc:creator>Презенташка — генератор презентаций</dc:creator>
  <cp:lastModifiedBy>Презенташка — генератор презентаций</cp:lastModifiedBy>
  <cp:revision>1</cp:revision>
  <dcterms:created xsi:type="dcterms:W3CDTF">2026-03-10T11:01:06Z</dcterms:created>
  <dcterms:modified xsi:type="dcterms:W3CDTF">2026-03-10T11:01:06Z</dcterms:modified>
</cp:coreProperties>
</file>