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217920" y="-731520"/>
            <a:ext cx="3657600" cy="3657600"/>
          </a:xfrm>
          <a:prstGeom prst="ellipse">
            <a:avLst/>
          </a:prstGeom>
          <a:solidFill>
            <a:srgbClr val="FFFFFF">
              <a:alpha val="15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-457200" y="3131820"/>
            <a:ext cx="2286000" cy="2286000"/>
          </a:xfrm>
          <a:prstGeom prst="ellipse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457200" y="202311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200" b="1" dirty="0">
                <a:solidFill>
                  <a:srgbClr val="FFFFFF"/>
                </a:solidFill>
              </a:rPr>
              <a:t>Математическое путешествие: 5 класс</a:t>
            </a:r>
            <a:endParaRPr lang="en-US" sz="3200" dirty="0"/>
          </a:p>
        </p:txBody>
      </p:sp>
      <p:sp>
        <p:nvSpPr>
          <p:cNvPr id="5" name="Text 3"/>
          <p:cNvSpPr/>
          <p:nvPr/>
        </p:nvSpPr>
        <p:spPr>
          <a:xfrm>
            <a:off x="457200" y="2937510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</a:rPr>
              <a:t>Игра по математике 5 класс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457200" y="357759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</a:rPr>
              <a:t>Добро пожаловать в увлекательную игру по математике!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</a:rPr>
              <a:t>Мы отправимся в путешествие по миру чисел и логики.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</a:rPr>
              <a:t>Наша цель — развить смекалку и закрепить знания в игровой форме.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Наши достижения и выводы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Мы повторили формулы периметра и площади на практике.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Научились работать в команде и слушать друг друга.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Увидели, что у задачи может быть несколько верных решений.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Математика — это не только счёт, но и увлекательная игра!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Правила нашей игры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Игра состоит из трёх этапов: разминка, логика и головоломки.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На каждом этапе команды получают баллы за правильные ответы.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Победит команда, набравшая наибольшее количество баллов.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Все решения нужно объяснять, а не просто называть ответ.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Разминка для ума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Решите пример: 125 + 340 - 80.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Найдите периметр квадрата со стороной 7 см.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Переведите 3 часа 15 минут в минуты.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Сколько будет 48 разделить на 6, умножить на 4?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Задачи на логику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Если два часа назад было столько же, сколько до полудня, то который сейчас час?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У трёх братьев по одной сестре. Сколько всего детей в семье?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Половина от половины числа равна 18. Какое это число?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Что тяжелее: килограмм железа или килограмм пуха?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Числовые головоломки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Расставьте знаки +, -, *, / между цифрами 5 5 5 5, чтобы получить 24.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Вставьте пропущенное число: 2, 6, 12, 20, ?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Используя цифры 1, 3, 5, 7, 9, составьте наибольшее трёхзначное число.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Геометрические загадки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Разгадайте загадки, используя знания о периметре и площади фигур.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Найдите периметр прямоугольника, если его длина 8 см, а ширина в 2 раза меньше.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Чему равна площадь квадрата со стороной 5 см?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Сколько метров забора нужно для участка прямоугольной формы 10 м на 15 м?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Определите, хватит ли 1 литра краски на квадратную стену со стороной 3 м.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Командное соревнование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Класс делится на 3 команды по рядам.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Каждая команда получает конверт с заданиями на карточках.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На решение отводится 7 минут. Можно совещаться.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За верный ответ команда получает 1 балл. За оригинальное решение — дополнительный балл.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Решаем всем классом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Каждая команда по очереди представляет своё решение у доски.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Обсуждаем разные способы решения одной задачи.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Задаём вопросы команде-сопернику на понимание.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Учитель комментирует решения и выделяет ключевые моменты.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Проверяем ответы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Сверяем полученные ответы с правильными на экране.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Разбираем типичные ошибки в вычислениях и логике.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Объясняем, почему именно такое решение верное.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Подсчитываем итоговые баллы каждой команды.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по математике 5 класс</dc:title>
  <dc:subject>Игра по математике 5 класс</dc:subject>
  <dc:creator>Презенташка — генератор презентаций</dc:creator>
  <cp:lastModifiedBy>Презенташка — генератор презентаций</cp:lastModifiedBy>
  <cp:revision>1</cp:revision>
  <dcterms:created xsi:type="dcterms:W3CDTF">2026-03-19T11:48:14Z</dcterms:created>
  <dcterms:modified xsi:type="dcterms:W3CDTF">2026-03-19T11:48:14Z</dcterms:modified>
</cp:coreProperties>
</file>