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8EE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731520"/>
            <a:ext cx="3657600" cy="3657600"/>
          </a:xfrm>
          <a:prstGeom prst="ellipse">
            <a:avLst/>
          </a:prstGeom>
          <a:solidFill>
            <a:srgbClr val="E5E7EB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457200" y="3131820"/>
            <a:ext cx="2286000" cy="2286000"/>
          </a:xfrm>
          <a:prstGeom prst="ellipse">
            <a:avLst/>
          </a:prstGeom>
          <a:solidFill>
            <a:srgbClr val="E5E7EB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02311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1B1E"/>
                </a:solidFill>
              </a:rPr>
              <a:t>Формулы сокращённого умножения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293751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C5E62"/>
                </a:solidFill>
              </a:rPr>
              <a:t>Формулы сокращенного умножения: квадрат суммы и разности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357759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C5E62"/>
                </a:solidFill>
              </a:rPr>
              <a:t>Формулы сокращённого умножения — это алгебраические тождества.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5C5E62"/>
                </a:solidFill>
              </a:rPr>
              <a:t>Они позволяют упростить умножение многочленов и раскрытие скобок.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5C5E62"/>
                </a:solidFill>
              </a:rPr>
              <a:t>Используются для быстрых вычислений и преобразования выражений.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Итоги и выводы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Формулы сокращённого умножения упрощают вычисления.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Квадрат суммы и разности — базовые алгебраические тождества.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Главное правило: не забывать про удвоенное произведение.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Формулы работают для любых чисел и выражений.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Применяйте их для разложения на множители и быстрого счёта.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Дальше вы изучите разность квадратов и куб суммы.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Квадрат суммы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Квадрат суммы двух выражений равен сумме их квадратов и удвоенного произведения.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Формула записывается как (a + b)² = a² + 2ab + b².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Она работает для любых чисел, переменных и алгебраических выражений.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Позволяет быстро возводить сумму в квадрат без поэлементного умножения.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Геометрическая интерпретация формулы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Формулу (a+b)² можно представить как площадь квадрата со стороной (a+b).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Квадрат разбивается на четыре части: два квадрата и два прямоугольника.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Площадь большого квадрата равна сумме площадей всех частей.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Это наглядно показывает, почему появляется слагаемое 2ab.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Примеры квадрата суммы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Пример с числами: (7 + 3)² = 7² + 2*7*3 + 3² = 49 + 42 + 9 = 100.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Пример с переменной: (x + 5)² = x² + 10x + 25.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Пример с выражением: (2m + 3n)² = 4m² + 12mn + 9n².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Проверка: прямой расчёт (2+3)²=25 и по формуле 4+12+9=25.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Квадрат разности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Квадрат разности двух выражений равен сумме квадратов минус удвоенное произведение.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Формула: (a - b)² = a² - 2ab + b².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Знак минус в удвоенном произведении — ключевое отличие от квадрата суммы.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Формула также имеет геометрическую интерпретацию через площадь квадрата.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Сравнение двух формул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Квадрат суммы: (a + b)² = a² + 2ab + b².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Квадрат разности: (a - b)² = a² - 2ab + b².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Обе формулы имеют три слагаемых в разложении.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Различие только в знаке среднего удвоенного произведения.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Обе формулы являются частными случаями бинома Ньютона.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Запомните: квадрат суммы даёт плюс, квадрат разности — минус.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Типичные ошибки применения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Ошибка 1: (a + b)² = a² + b² (пропуск удвоенного произведения).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Ошибка 2: (a - b)² = a² - b² (та же ошибка со знаком).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Ошибка 3: Неправильный знак перед 2ab в формуле разности.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Ошибка 4: Применение формулы к сумме трёх слагаемых.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Всегда проверяйте наличие всех трёх членов в ответе.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Следите за знаками, особенно при отрицательных b.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Решение практических задач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Задача 1: Упростите выражение (3x + 4y)².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Решение: 9x² + 24xy + 16y².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Задача 2: Представьте 4a² - 12ab + 9b² как квадрат разности.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Решение: (2a - 3b)².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Задача 3: Вычислите 99², используя формулу.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Решение: (100 - 1)² = 10000 - 200 + 1 = 9801.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Проверь свои знания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Вопрос 1: Чему равно (2m + 5n)²?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Вопрос 2: Разложите на множители p² - 10pq + 25q².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Вопрос 3: В чём главное отличие формул суммы и разности?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Вопрос 4: Найдите ошибку в равенстве (7 - k)² = 49 - 7k + k².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Вопрос 5: Вычислите 101², используя подходящую формулу.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Проверьте ответы после решения всех задач.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Формулы сокращенного умножения: квадрат суммы и разности</dc:title>
  <dc:subject>Формулы сокращенного умножения: квадрат суммы и разности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2026-03-20T10:21:30Z</dcterms:created>
  <dcterms:modified xsi:type="dcterms:W3CDTF">2026-03-20T10:21:30Z</dcterms:modified>
</cp:coreProperties>
</file>