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105156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Электромагнитные явления: Опыты Эрстеда и Ампера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233172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Электромагнитные явления: опыты Эрстеда и Ампера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2834640"/>
            <a:ext cx="356616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Введение в фундаментальную связь между электричеством и магнетизмом.</a:t>
            </a:r>
            <a:endParaRPr lang="en-US" sz="1100" dirty="0"/>
          </a:p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Изучение ключевых экспериментов, изменивших представления о природе сил.</a:t>
            </a:r>
            <a:endParaRPr lang="en-US" sz="1100" dirty="0"/>
          </a:p>
        </p:txBody>
      </p:sp>
      <p:pic>
        <p:nvPicPr>
          <p:cNvPr id="6" name="Image 0" descr="/var/www/html/assets/image/other/photo_2026-03-08_11-09-32.jp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572000" y="0"/>
            <a:ext cx="4572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Выводы и основные итоги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Электрический ток создаёт вокруг себя магнитное поле (опыт Эрстеда).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Магнитные поля токов взаимодействуют друг с другом (опыты Ампера).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Направление силы взаимодействия определяется правилом Ампера.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Открытия заложили основу электродинамики и практической электротехники.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Электрические и магнитные явления — две стороны единого электромагнитного взаимодействия.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Цель и задачи занятия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Цель: понять суть открытия связи между электрическим током и магнитным полем.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Задача 1: Изучить условия и результаты опыта Ханса Кристиана Эрстеда.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Задача 2: Проанализировать вклад Андре-Мари Ампера в развитие электромагнетизма.</a:t>
            </a:r>
            <a:endParaRPr lang="en-US" sz="12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</a:rPr>
              <a:t>Задача 3: Сформулировать основные выводы из проведённых экспериментов.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Электричество и магнетизм: раздельные явления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До начала XIX века электричество и магнетизм считались независимыми явлениями.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Электричество изучалось на примерах статического заряда, молнии и гальванических элементов.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Магнетизм был известен по свойствам природных магнитов (магнитного железняка) и компаса.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Учёные не находили экспериментальных доказательств взаимного влияния этих сил.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Такое разделение препятствовало созданию единой теории электромагнитных явлений.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Опыт Ханса Кристиана Эрстеда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Эксперимент проведён в 1820 году во время лекции в Копенгагенском университете.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Ключевые элементы установки: источник тока (вольтов столб), проводник и магнитная стрелка.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Стрелка компаса располагалась параллельно неподключённому проводнику.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 замыкании цепи и протекании тока стрелка отклонялась от своего первоначального положения.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Прерывание тока приводило к возвращению стрелки в исходное состояние.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Суть открытия Эрстеда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Электрический ток создаёт в окружающем пространстве магнитное поле.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Магнитное действие тока проявляется только в замкнутой цепи при его протекании.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Направление отклонения магнитной стрелки зависит от направления тока в проводнике.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Открытие доказало существование прямой связи между электричеством и магнетизмом.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Опыт Эрстеда заложил основу для развития новой науки — электродинамики.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Опыты Андре-Мари Ампера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Ампер продолжил исследования Эрстеда, изучая взаимодействие токов.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Он установил, что два параллельных проводника с током притягиваются или отталкиваются.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Направление силы зависит от направления электрических токов в проводниках.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Ампер сформулировал правило для определения направления этой силы.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Эти опыты легли в основу количественного описания магнитного поля тока.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Взаимодействие параллельных проводников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Сила взаимодействия двух прямых параллельных проводников пропорциональна силе тока в каждом.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Она также обратно пропорциональна расстоянию между проводниками.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Токи, текущие в одном направлении, вызывают взаимное притяжение проводников.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Токи, текущие в противоположных направлениях, вызывают взаимное отталкивание.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Это фундаментальное явление демонстрирует магнитную природу силы.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Практическое значение открытий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На основе открытий Ампера создан эталон единицы силы тока — ампер.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Принцип взаимодействия токов используется в работе электродвигателей.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Он же лежит в основе действия электромагнитных реле и автоматических выключателей.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Явление используется для создания сильных магнитных полей в соленоидах.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Это фундамент для всей современной электротехники и силовой электроники.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859579"/>
                </a:solidFill>
              </a:rPr>
              <a:t>Единство электрических и магнитных явлений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320040" y="1280160"/>
            <a:ext cx="8503920" cy="3634740"/>
          </a:xfrm>
          <a:prstGeom prst="rect">
            <a:avLst/>
          </a:prstGeom>
          <a:solidFill>
            <a:srgbClr val="859579"/>
          </a:solidFill>
          <a:ln/>
        </p:spPr>
      </p:sp>
      <p:sp>
        <p:nvSpPr>
          <p:cNvPr id="4" name="Text 2"/>
          <p:cNvSpPr/>
          <p:nvPr/>
        </p:nvSpPr>
        <p:spPr>
          <a:xfrm>
            <a:off x="576072" y="1536192"/>
            <a:ext cx="7991856" cy="312267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Опыты Эрстеда и Ампера доказали прямую связь электричества и магнетизма.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Электрический ток — источник магнитного поля (прямое следствие).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Магнитное поле, в свою очередь, способно действовать на движущиеся заряды (обратное следствие).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Это единство стало основой для создания теории электромагнитного поля Максвелла.</a:t>
            </a:r>
            <a:endParaRPr lang="en-US" sz="1100" dirty="0"/>
          </a:p>
          <a:p>
            <a:pPr algn="l" marL="342900" indent="-342900">
              <a:lnSpc>
                <a:spcPts val="1800"/>
              </a:lnSpc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</a:rPr>
              <a:t>Все современные устройства связи работают благодаря этому фундаментальному единству.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Robot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Robot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Электромагнитные явления: опыты Эрстеда и Ампера</dc:title>
  <dc:subject>Электромагнитные явления: опыты Эрстеда и Ампера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2026-04-02T12:52:23Z</dcterms:created>
  <dcterms:modified xsi:type="dcterms:W3CDTF">2026-04-02T12:52:23Z</dcterms:modified>
</cp:coreProperties>
</file>