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rgbClr val="859579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1051560"/>
            <a:ext cx="356616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Дети и мир литературы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02920" y="2331720"/>
            <a:ext cx="3566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Дети и литература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502920" y="2834640"/>
            <a:ext cx="3566160" cy="18516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Литература открывает детям новые миры, полные приключений и открытий.</a:t>
            </a:r>
            <a:endParaRPr lang="en-US" sz="1100" dirty="0"/>
          </a:p>
          <a:p>
            <a:pPr algn="l"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Чтение развивает воображение, позволяя ребёнку визуализировать описанные события и героев.</a:t>
            </a:r>
            <a:endParaRPr lang="en-US" sz="1100" dirty="0"/>
          </a:p>
          <a:p>
            <a:pPr algn="l"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Книги помогают детям понять сложные чувства и переживания через истории персонажей.</a:t>
            </a:r>
            <a:endParaRPr lang="en-US" sz="1100" dirty="0"/>
          </a:p>
        </p:txBody>
      </p:sp>
      <p:pic>
        <p:nvPicPr>
          <p:cNvPr id="6" name="Image 0" descr="/var/www/html/assets/image/other/StockSnap_2QBWAOT5KL.jp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4572000" y="0"/>
            <a:ext cx="4572000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859579"/>
                </a:solidFill>
              </a:rPr>
              <a:t>Итоги и рекомендации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320040" y="1280160"/>
            <a:ext cx="8503920" cy="3634740"/>
          </a:xfrm>
          <a:prstGeom prst="rect">
            <a:avLst/>
          </a:prstGeom>
          <a:solidFill>
            <a:srgbClr val="859579"/>
          </a:solidFill>
          <a:ln/>
        </p:spPr>
      </p:sp>
      <p:sp>
        <p:nvSpPr>
          <p:cNvPr id="4" name="Text 2"/>
          <p:cNvSpPr/>
          <p:nvPr/>
        </p:nvSpPr>
        <p:spPr>
          <a:xfrm>
            <a:off x="576072" y="1536192"/>
            <a:ext cx="7991856" cy="312267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Современная детская литература разнообразна и качественна. Важно знакомить детей с работами новых авторов и иллюстраторов.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Любовь к чтению формируется в семье через ритуалы, пример и свободный выбор книг. Это процесс, а не разовое действие.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Проблемы реальны, но решаемы. Ключ — в балансе: не противопоставлять книгу и цифровой мир, а находить точки их соприкосновения.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Рекомендация для родителей: читайте вместе, даже когда ребёнок уже умеет читать сам. Совместное обсуждение — лучший мотиватор.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Рекомендация для педагогов: давайте возможность выбора в рамках школьного чтения. Личный интерес — главный двигатель.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859579"/>
                </a:solidFill>
              </a:rPr>
              <a:t>Роль детского чтения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320040" y="1280160"/>
            <a:ext cx="8503920" cy="3634740"/>
          </a:xfrm>
          <a:prstGeom prst="rect">
            <a:avLst/>
          </a:prstGeom>
          <a:solidFill>
            <a:srgbClr val="859579"/>
          </a:solidFill>
          <a:ln/>
        </p:spPr>
      </p:sp>
      <p:sp>
        <p:nvSpPr>
          <p:cNvPr id="4" name="Text 2"/>
          <p:cNvSpPr/>
          <p:nvPr/>
        </p:nvSpPr>
        <p:spPr>
          <a:xfrm>
            <a:off x="576072" y="1536192"/>
            <a:ext cx="7991856" cy="312267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Чтение расширяет словарный запас и улучшает навыки устной и письменной речи.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Оно тренирует концентрацию внимания и умение сосредотачиваться на задаче.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Книги передают культурные ценности, нормы поведения и моральные уроки.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Совместное чтение укрепляет эмоциональную связь между ребёнком и взрослым.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859579"/>
                </a:solidFill>
              </a:rPr>
              <a:t>Этапы литературного развития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320040" y="1280160"/>
            <a:ext cx="8503920" cy="3634740"/>
          </a:xfrm>
          <a:prstGeom prst="rect">
            <a:avLst/>
          </a:prstGeom>
          <a:solidFill>
            <a:srgbClr val="859579"/>
          </a:solidFill>
          <a:ln/>
        </p:spPr>
      </p:sp>
      <p:sp>
        <p:nvSpPr>
          <p:cNvPr id="4" name="Text 2"/>
          <p:cNvSpPr/>
          <p:nvPr/>
        </p:nvSpPr>
        <p:spPr>
          <a:xfrm>
            <a:off x="576072" y="1536192"/>
            <a:ext cx="7991856" cy="312267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Ранний возраст (1-3 года): знакомство с книгой-игрушкой, короткими стихами и потешками.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Дошкольный возраст (3-7 лет): интерес к сказкам, историям с повторяющимся сюжетом и яркими иллюстрациями.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Младший школьный возраст (7-11 лет): переход к самостоятельному чтению, первые повести и рассказы.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Подростковый возраст (11+): поиск идентичности через более сложные жанры и проблемные темы.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859579"/>
                </a:solidFill>
              </a:rPr>
              <a:t>Ключевые жанры для детей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320040" y="1280160"/>
            <a:ext cx="8503920" cy="3634740"/>
          </a:xfrm>
          <a:prstGeom prst="rect">
            <a:avLst/>
          </a:prstGeom>
          <a:solidFill>
            <a:srgbClr val="859579"/>
          </a:solidFill>
          <a:ln/>
        </p:spPr>
      </p:sp>
      <p:sp>
        <p:nvSpPr>
          <p:cNvPr id="4" name="Text 2"/>
          <p:cNvSpPr/>
          <p:nvPr/>
        </p:nvSpPr>
        <p:spPr>
          <a:xfrm>
            <a:off x="576072" y="1536192"/>
            <a:ext cx="7991856" cy="312267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Сказки: народные и авторские, формируют представление о добре и зле.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Стихи и потешки: развивают чувство ритма, рифмы и фонематический слух.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Рассказы о животных и природе: воспитывают любовь к окружающему миру.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Приключенческая литература: стимулирует любознательность и интерес к познанию.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Научно-популярные книги: отвечают на вопросы ребёнка об устройстве мира.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859579"/>
                </a:solidFill>
              </a:rPr>
              <a:t>Выбор подходящих книг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320040" y="1280160"/>
            <a:ext cx="8503920" cy="3634740"/>
          </a:xfrm>
          <a:prstGeom prst="rect">
            <a:avLst/>
          </a:prstGeom>
          <a:solidFill>
            <a:srgbClr val="859579"/>
          </a:solidFill>
          <a:ln/>
        </p:spPr>
      </p:sp>
      <p:sp>
        <p:nvSpPr>
          <p:cNvPr id="4" name="Text 2"/>
          <p:cNvSpPr/>
          <p:nvPr/>
        </p:nvSpPr>
        <p:spPr>
          <a:xfrm>
            <a:off x="576072" y="1536192"/>
            <a:ext cx="7991856" cy="312267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Книга должна соответствовать возрасту, интересам и эмоциональному развитию ребёнка.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Важны качественные иллюстрации, которые дополняют и поясняют текст.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Обращайте внимание на язык книги: он должен быть понятным, но обогащающим словарь.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Выбор можно делать вместе с ребёнком, учитывая его мнение и предпочтения.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Хорошая детская книга оставляет пространство для вопросов и размышлений.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859579"/>
                </a:solidFill>
              </a:rPr>
              <a:t>Современные детские авторы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320040" y="1280160"/>
            <a:ext cx="8503920" cy="3634740"/>
          </a:xfrm>
          <a:prstGeom prst="rect">
            <a:avLst/>
          </a:prstGeom>
          <a:solidFill>
            <a:srgbClr val="859579"/>
          </a:solidFill>
          <a:ln/>
        </p:spPr>
      </p:sp>
      <p:sp>
        <p:nvSpPr>
          <p:cNvPr id="4" name="Text 2"/>
          <p:cNvSpPr/>
          <p:nvPr/>
        </p:nvSpPr>
        <p:spPr>
          <a:xfrm>
            <a:off x="576072" y="1536192"/>
            <a:ext cx="7991856" cy="312267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Андрей Усачёв — поэт и сказочник, автор «Умной собачки Сони» и «Дедморозовки». Его стихи и истории отличаются тонким юмором и понятным детям языком.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Мария Бершадская известна серией книг «Большая маленькая девочка». Героиня Женя растёт, и каждая книга — история про новый её рост и новые открытия.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Артур Гиваргизов пишет смешные и парадоксальные стихи и рассказы. Его книги ломают стереотипы и очень нравятся детям, которые ценят нестандартный юмор.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Евгения Пастернак и Андрей Жвалевский — авторы подростковых повестей («Время всегда хорошее», «Гимназия №13»). Они говорят с детьми на сложные темы просто и честно.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Анастасия Орлова — поэтесса для самых маленьких. Её короткие, звучные стихи отлично подходят для первого чтения и развития речи.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859579"/>
                </a:solidFill>
              </a:rPr>
              <a:t>Иллюстрации в детских книгах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320040" y="1280160"/>
            <a:ext cx="8503920" cy="3634740"/>
          </a:xfrm>
          <a:prstGeom prst="rect">
            <a:avLst/>
          </a:prstGeom>
          <a:solidFill>
            <a:srgbClr val="859579"/>
          </a:solidFill>
          <a:ln/>
        </p:spPr>
      </p:sp>
      <p:sp>
        <p:nvSpPr>
          <p:cNvPr id="4" name="Text 2"/>
          <p:cNvSpPr/>
          <p:nvPr/>
        </p:nvSpPr>
        <p:spPr>
          <a:xfrm>
            <a:off x="576072" y="1536192"/>
            <a:ext cx="7991856" cy="312267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Иллюстрация — первый визуальный диалог ребёнка с книгой. Яркие, детализированные картинки помогают понять сюжет и полюбить героев.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Современные иллюстраторы, как Игорь Олейников или Виктория Кирдий, создают уникальные художественные миры. Их работы — это отдельное искусство, дополняющее текст.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Важен стиль: от классической акварели до цифровой графики. Разнообразие техник развивает у ребёнка эстетический вкус и фантазию.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Интерактивные элементы (окошки, объёмные конструкции) превращают книгу в игру. Такие издания особенно привлекают дошкольников.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859579"/>
                </a:solidFill>
              </a:rPr>
              <a:t>Как привить любовь к чтению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320040" y="1280160"/>
            <a:ext cx="8503920" cy="3634740"/>
          </a:xfrm>
          <a:prstGeom prst="rect">
            <a:avLst/>
          </a:prstGeom>
          <a:solidFill>
            <a:srgbClr val="859579"/>
          </a:solidFill>
          <a:ln/>
        </p:spPr>
      </p:sp>
      <p:sp>
        <p:nvSpPr>
          <p:cNvPr id="4" name="Text 2"/>
          <p:cNvSpPr/>
          <p:nvPr/>
        </p:nvSpPr>
        <p:spPr>
          <a:xfrm>
            <a:off x="576072" y="1536192"/>
            <a:ext cx="7991856" cy="312267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Читайте вслух с самого раннего возраста. Эмоциональное, выразительное чтение создаёт тёплую атмосферу и ассоциацию «книга = удовольствие».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Позвольте ребёнку выбирать книги самостоятельно. Поход в библиотеку или книжный магазин должен быть праздником и актом самостоятельности.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Обсуждайте прочитанное: задавайте вопросы о героях, их поступках. Это развивает критическое мышление и делает чтение активным процессом.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Показывайте пример. Если ребёнок видит родителей с книгой, а не только с гаджетом, он с большей вероятностью последует этому примеру.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Создайте дома уютный «читальный уголок» с полкой, хорошим светом и удобным креслом. Личное пространство для чтения очень важно.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859579"/>
                </a:solidFill>
              </a:rPr>
              <a:t>Проблемы детского чтения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320040" y="1280160"/>
            <a:ext cx="8503920" cy="3634740"/>
          </a:xfrm>
          <a:prstGeom prst="rect">
            <a:avLst/>
          </a:prstGeom>
          <a:solidFill>
            <a:srgbClr val="859579"/>
          </a:solidFill>
          <a:ln/>
        </p:spPr>
      </p:sp>
      <p:sp>
        <p:nvSpPr>
          <p:cNvPr id="4" name="Text 2"/>
          <p:cNvSpPr/>
          <p:nvPr/>
        </p:nvSpPr>
        <p:spPr>
          <a:xfrm>
            <a:off x="576072" y="1536192"/>
            <a:ext cx="7991856" cy="312267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Конкуренция с цифровыми развлечениями (видео, игры). Яркий динамичный контент в гаджетах часто выигрывает у книги, требующей большего внимания.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Школьная программа иногда отбивает интерес. Обязательный список и анализ могут превратить чтение в скучную обязанность, а не в удовольствие.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Нехватка времени и перегруженность детей. Кружки, репетиторы и домашние задания оставляют мало сил и времени на свободное чтение.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Дефицит качественной современной литературы в некоторых школах и библиотеках. Дети не всегда имеют доступ к актуальным и интересным им книгам.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Roboto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Roboto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Дети и литература</dc:title>
  <dc:subject>Дети и литература</dc:subject>
  <dc:creator>Презенташка — генератор презентаций</dc:creator>
  <cp:lastModifiedBy>Презенташка — генератор презентаций</cp:lastModifiedBy>
  <cp:revision>1</cp:revision>
  <dcterms:created xsi:type="dcterms:W3CDTF">2026-03-17T07:14:48Z</dcterms:created>
  <dcterms:modified xsi:type="dcterms:W3CDTF">2026-03-17T07:14:48Z</dcterms:modified>
</cp:coreProperties>
</file>