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Shape 1"/>
          <p:cNvSpPr/>
          <p:nvPr/>
        </p:nvSpPr>
        <p:spPr>
          <a:xfrm>
            <a:off x="292608" y="347472"/>
            <a:ext cx="182880" cy="1828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77240" y="0"/>
            <a:ext cx="836676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1188720" y="211455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4A4A4A"/>
                </a:solidFill>
              </a:rPr>
              <a:t>Давление твердых тел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188720" y="334899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Давление твердых тел: формула и примеры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188720" y="385191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Рассмотрим физическую величину, характеризующую действие силы на поверхность.</a:t>
            </a: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Понятие давления объясняет, почему острый нож режет, а лыжи не проваливаются в снег.</a:t>
            </a:r>
            <a:endParaRPr lang="en-US" sz="1000" dirty="0"/>
          </a:p>
        </p:txBody>
      </p:sp>
      <p:pic>
        <p:nvPicPr>
          <p:cNvPr id="8" name="Image 0" descr="/var/www/html/assets/image/other/photo_2026-03-08_11-10-40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056632" y="320040"/>
            <a:ext cx="3831336" cy="45034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Выводы и итоги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Давление — физическая величина, равная отношению силы к площади опоры.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Единица давления в СИ — Паскаль (1 Па = 1 Н/м²).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Давление можно уменьшить, увеличив площадь опоры, или увеличить, уменьшив её.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Знание закона давления позволяет конструировать технику и решать практические задачи.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Формула p = F/S является ключевой для расчетов в статике и строительстве.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Что такое давление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Давление — это физическая величина, равная отношению силы к площади поверхности.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Оно характеризует интенсивность действия силы, перпендикулярной к поверхности.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Чем больше сила при одной и той же площади, тем больше давление.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И наоборот, при одной силе давление меньше на большей площади.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Пример: гвоздь легко входит в доску из-за малой площади острия.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Шина грузовика широкая, чтобы уменьшить давление на дорогу.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Формула давления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Основная формула для расчета давления твердых тел.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Сила должна быть направлена перпендикулярно площади опоры.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Формула позволяет рассчитать давление, зная силу и площадь.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С её помощью можно решать практические задачи.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Единицы измерения давления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Основной единицей давления в системе СИ является паскаль.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Один паскаль — это давление, создаваемое силой в 1 Н на площадь 1 м².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На практике часто используют кратные и дольные единицы.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Внесистемные единицы, такие как бар или атмосфера, также широко применяются.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Факторы, влияющие на давление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Давление, создаваемое твердым телом, зависит от двух величин.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Первый фактор — сила давления, приложенная к поверхности.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Второй фактор — площадь поверхности, на которую действует сила.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Чтобы увеличить давление, нужно увеличить силу или уменьшить площадь.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Чтобы уменьшить давление, нужно уменьшить силу или увеличить площадь.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Примеры из жизни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Лыжи не проваливаются в снег благодаря большой площади опоры, что снижает давление.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Гусеничный трактор оказывает меньшее давление на грунт, чем колесный автомобиль.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Острый нож легче режет, так как давление сосредоточено на малой площади лезвия.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Широкие колеса грузовиков распределяют вес груза, защищая дорожное покрытие.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Тонкий каблук женской туфли оставляет глубокие вмятины на мягком полу.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Решение типовой задачи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Задача: Человек массой 80 кг стоит на лыжах. Длина одной лыжи 1.6 м, ширина 10 см. Найдите давление на снег.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Дано: m = 80 кг, a = 1.6 м, b = 0.1 м, g ≈ 10 Н/кг.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Найти давление p.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Решение: 1. Найдем силу давления: F = m * g = 80 * 10 = 800 Н.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2. Площадь двух лыж: S = 2 * a * b = 2 * 1.6 * 0.1 = 0.32 м².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3. Давление: p = F / S = 800 / 0.32 = 2500 Па.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Практическое применение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В строительстве: Фундаменты зданий делают широкими, чтобы уменьшить давление на грунт.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В технике: Шины внедорожников имеют большой протектор для сцепления и распределения давления.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В медицине: Широкие лямки рюкзаков снижают давление на плечи и спину.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5C5E62"/>
                </a:solidFill>
              </a:rPr>
              <a:t>В быту: Кухонные разделочные доски защищают столешницу от порезов и давления ножа.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77240" cy="5143500"/>
          </a:xfrm>
          <a:prstGeom prst="rect">
            <a:avLst/>
          </a:prstGeom>
          <a:solidFill>
            <a:srgbClr val="A19B8B"/>
          </a:solidFill>
          <a:ln/>
        </p:spPr>
      </p:sp>
      <p:sp>
        <p:nvSpPr>
          <p:cNvPr id="3" name="Text 1"/>
          <p:cNvSpPr/>
          <p:nvPr/>
        </p:nvSpPr>
        <p:spPr>
          <a:xfrm>
            <a:off x="1188720" y="1291590"/>
            <a:ext cx="7543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4A4A4A"/>
                </a:solidFill>
              </a:rPr>
              <a:t>Проверь свои знания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88720" y="2041398"/>
            <a:ext cx="7543800" cy="264490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Вопрос 1: Как изменится давление, если силу увеличить в 2 раза, а площадь уменьшить в 4 раза?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Вопрос 2: Почему верблюд легко передвигается по песку, имея большую массу?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Вопрос 3: Рассчитайте давление книги массой 0.5 кг на стол, если площадь обложки 0.05 м².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Вопрос 4: Где давление больше: когда вы стоите на полу или на одной ноге? Объясните.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5C5E62"/>
                </a:solidFill>
              </a:rPr>
              <a:t>Вопрос 5: Приведите два примера увеличения давления в технике.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Robot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Давление твердых тел: формула и примеры</dc:title>
  <dc:subject>Давление твердых тел: формула и примеры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2026-04-02T12:49:49Z</dcterms:created>
  <dcterms:modified xsi:type="dcterms:W3CDTF">2026-04-02T12:49:49Z</dcterms:modified>
</cp:coreProperties>
</file>