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E8EE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731520"/>
            <a:ext cx="3657600" cy="3657600"/>
          </a:xfrm>
          <a:prstGeom prst="ellipse">
            <a:avLst/>
          </a:prstGeom>
          <a:solidFill>
            <a:srgbClr val="E5E7EB">
              <a:alpha val="15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457200" y="3131820"/>
            <a:ext cx="2286000" cy="2286000"/>
          </a:xfrm>
          <a:prstGeom prst="ellipse">
            <a:avLst/>
          </a:prstGeom>
          <a:solidFill>
            <a:srgbClr val="E5E7EB">
              <a:alpha val="1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02311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1B1E"/>
                </a:solidFill>
              </a:rPr>
              <a:t>Арифметическая прогрессия: формула n-го члена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357759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Цель урока: изучить ключевую формулу для нахождения любого члена арифметической прогрессии.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5C5E62"/>
                </a:solidFill>
              </a:rPr>
              <a:t>Мы научимся применять эту формулу для решения практических задач.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Итоги и выводы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 n-го члена aₙ = a₁ + d(n-1) — ключевая для расчётов.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Она связывает первый член, разность и номер искомого члена.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Характеристическое свойство помогает проверить, является ли последовательность арифметической прогрессией.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Понимание этих формул позволяет решать основные типы задач на прогрессии.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Определение и основные понятия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Арифметическая прогрессия — это числовая последовательность, где каждый следующий член отличается от предыдущего на одно и то же число.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Это число называется разностью прогрессии и обозначается буквой 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Первый член последовательности обозначается как a₁.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Пример: 2, 5, 8, 11, 14... — это арифметическая прогрессия.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Зная первый член и разность, можно найти любой член последовательности.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Разность прогрессии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Разность прогрессии (d) — ключевая характеристика, определяющая, как изменяется последовательность.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Она вычисляется как разность между любым последующим членом и предыдущим: d = a₂ - a₁.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Если d &gt; 0, прогрессия возрастает (каждый следующий член больше).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Если d &lt; 0, прогрессия убывает (каждый следующий член меньше).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Если d = 0, все члены прогрессии равны между собой.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Вывод формулы n-го члена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Выведем формулу, позволяющую найти любой член прогрессии, зная первый член и разность.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Второй член: a₂ = a₁ + 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Третий член: a₃ = a₂ + d = a₁ + d + d = a₁ + 2d.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Четвертый член: a₄ = a₃ + d = a₁ + 3d.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Замечаем закономерность: номер члена на единицу меньше множителя перед 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Следовательно, для n-го члена: aₙ = a₁ + d * (n - 1).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Формула n-го члена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Основная формула для нахождения n-го члена арифметической прогрессии: aₙ = a₁ + d(n - 1).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Где aₙ — искомый n-й член прогрессии.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a₁ — первый член прогрессии.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d — разность прогрессии.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n — порядковый номер члена (натуральное число).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Формула универсальна и работает для любой арифметической прогрессии.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Примеры решения задач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Найти 10-й член прогрессии, если a₁ = 3, d = 4.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Подставляем в формулу: a₁₀ = 3 + (10-1)*4 = 39.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Найти первый член, если a₇ = 22, d = 3.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Используем формулу: 22 = a₁ + (7-1)*3, откуда a₁ = 4.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Определить разность, если a₁ = -5, a₁₅ = 37.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Решаем уравнение: 37 = -5 + (15-1)*d, d = 3.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Связь с предыдущими членами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Любой член прогрессии можно выразить через предыдущий.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aₙ = aₙ₋₁ + d, где d — разность прогрессии.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Это позволяет вычислять члены последовательно, шаг за шагом.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Например, если a₅ = 10 и d = 2, то a₆ = 12, a₇ = 14.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Характеристическое свойство прогрессии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Каждый член арифметической прогрессии, начиная со второго, равен среднему арифметическому соседних.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Формула: aₙ = (aₙ₋₁ + aₙ₊₁) / 2.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Это свойство является определением и проверкой прогрессии.</a:t>
            </a:r>
            <a:endParaRPr lang="en-US" sz="14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400" dirty="0">
                <a:solidFill>
                  <a:srgbClr val="1A1B1E"/>
                </a:solidFill>
              </a:rPr>
              <a:t>Например, для членов 7, 10, 13: 10 = (7+13)/2.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182880"/>
            <a:ext cx="2194560" cy="2194560"/>
          </a:xfrm>
          <a:prstGeom prst="ellipse">
            <a:avLst/>
          </a:prstGeom>
          <a:solidFill>
            <a:srgbClr val="0066CC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548640" y="3314700"/>
            <a:ext cx="2011680" cy="2011680"/>
          </a:xfrm>
          <a:prstGeom prst="ellipse">
            <a:avLst/>
          </a:prstGeom>
          <a:solidFill>
            <a:srgbClr val="0066CC">
              <a:alpha val="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457200"/>
            <a:ext cx="54864" cy="731520"/>
          </a:xfrm>
          <a:prstGeom prst="rect">
            <a:avLst/>
          </a:prstGeom>
          <a:solidFill>
            <a:srgbClr val="0066CC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45720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66CC"/>
                </a:solidFill>
              </a:rPr>
              <a:t>Типичные ошибки и разбор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85800" y="1417320"/>
            <a:ext cx="7863840" cy="32689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Ошибка: Неверная подстановка номера n в формулу aₙ = a₁ + d(n-1).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Разбор: Помнить, что множится на (n-1), а не на n.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Ошибка: Путаница с порядком действий при нахождении разности 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Разбор: Аккуратно решать линейное уравнение относительно d.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Ошибка: Использование свойства aₙ = (aₙ₋₁+aₙ₊₁)/2 для крайних членов.</a:t>
            </a:r>
            <a:endParaRPr lang="en-US" sz="1200" dirty="0"/>
          </a:p>
          <a:p>
            <a:pPr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1A1B1E"/>
                </a:solidFill>
              </a:rPr>
              <a:t>Разбор: Свойство работает только для членов, у которых есть оба соседа.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Арифметическая прогрессия: формула n-го члена</dc:title>
  <dc:subject>Арифметическая прогрессия: формула n-го члена</dc:subject>
  <dc:creator>Презенташка — генератор презентаций</dc:creator>
  <cp:lastModifiedBy>Презенташка — генератор презентаций</cp:lastModifiedBy>
  <cp:revision>1</cp:revision>
  <dcterms:created xsi:type="dcterms:W3CDTF">2026-03-26T11:29:40Z</dcterms:created>
  <dcterms:modified xsi:type="dcterms:W3CDTF">2026-03-26T11:29:40Z</dcterms:modified>
</cp:coreProperties>
</file>